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8" r:id="rId2"/>
    <p:sldId id="260" r:id="rId3"/>
    <p:sldId id="261" r:id="rId4"/>
    <p:sldId id="259" r:id="rId5"/>
    <p:sldId id="262" r:id="rId6"/>
    <p:sldId id="264" r:id="rId7"/>
    <p:sldId id="265" r:id="rId8"/>
    <p:sldId id="263" r:id="rId9"/>
    <p:sldId id="266" r:id="rId10"/>
    <p:sldId id="267" r:id="rId11"/>
    <p:sldId id="268" r:id="rId12"/>
    <p:sldId id="269" r:id="rId13"/>
    <p:sldId id="271" r:id="rId14"/>
    <p:sldId id="270" r:id="rId15"/>
    <p:sldId id="272" r:id="rId16"/>
    <p:sldId id="274" r:id="rId17"/>
    <p:sldId id="273" r:id="rId18"/>
    <p:sldId id="275" r:id="rId19"/>
    <p:sldId id="276" r:id="rId20"/>
    <p:sldId id="302" r:id="rId21"/>
    <p:sldId id="279" r:id="rId22"/>
    <p:sldId id="280" r:id="rId23"/>
    <p:sldId id="281" r:id="rId24"/>
    <p:sldId id="282" r:id="rId25"/>
    <p:sldId id="278" r:id="rId26"/>
    <p:sldId id="290" r:id="rId27"/>
    <p:sldId id="283" r:id="rId28"/>
    <p:sldId id="284" r:id="rId29"/>
    <p:sldId id="285" r:id="rId30"/>
    <p:sldId id="287" r:id="rId31"/>
    <p:sldId id="288" r:id="rId32"/>
    <p:sldId id="286" r:id="rId33"/>
    <p:sldId id="289" r:id="rId34"/>
    <p:sldId id="291" r:id="rId35"/>
    <p:sldId id="292" r:id="rId36"/>
    <p:sldId id="293" r:id="rId37"/>
    <p:sldId id="294" r:id="rId38"/>
    <p:sldId id="295" r:id="rId39"/>
    <p:sldId id="296" r:id="rId40"/>
    <p:sldId id="297" r:id="rId41"/>
    <p:sldId id="298" r:id="rId42"/>
    <p:sldId id="299" r:id="rId43"/>
    <p:sldId id="300" r:id="rId44"/>
    <p:sldId id="301" r:id="rId45"/>
    <p:sldId id="303" r:id="rId46"/>
    <p:sldId id="304" r:id="rId47"/>
    <p:sldId id="305" r:id="rId48"/>
    <p:sldId id="306" r:id="rId49"/>
    <p:sldId id="307" r:id="rId50"/>
    <p:sldId id="277"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0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89" autoAdjust="0"/>
  </p:normalViewPr>
  <p:slideViewPr>
    <p:cSldViewPr snapToGrid="0">
      <p:cViewPr varScale="1">
        <p:scale>
          <a:sx n="84" d="100"/>
          <a:sy n="84" d="100"/>
        </p:scale>
        <p:origin x="3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3:15.466"/>
    </inkml:context>
    <inkml:brush xml:id="br0">
      <inkml:brushProperty name="width" value="0.35" units="cm"/>
      <inkml:brushProperty name="height" value="0.35" units="cm"/>
      <inkml:brushProperty name="color" value="#FFFFFF"/>
    </inkml:brush>
  </inkml:definitions>
  <inkml:trace contextRef="#ctx0" brushRef="#br0">499 0 24575,'-1'4'0,"0"0"0,0 0 0,0 0 0,-1-1 0,0 1 0,0-1 0,0 1 0,-3 4 0,-6 9 0,3 5 0,-9 28 0,-1 6 0,0 2 0,14-41 0,0-1 0,-10 20 0,-61 100 0,69-127 0,-15 30 0,15-26 0,-1 0 0,-1-1 0,-16 21 0,9-14 0,1 1 0,1 0 0,-12 23 0,5-7 0,-28 34 0,13-20 0,28-39 0,1 1 0,-7 17 0,8-16 0,-1-1 0,-8 16 0,10-22 0,1 0 0,0 0 0,0 0 0,-2 10 0,4-15 0,1 0 0,0 0 0,0 0 0,-1 0 0,1 0 0,0 0 0,0 0 0,0 0 0,0 0 0,0 0 0,0 0 0,1 0 0,-1 0 0,0 0 0,0 0 0,1 1 0,0-2 0,0 1 0,-1-1 0,1 1 0,-1-1 0,1 0 0,0 1 0,-1-1 0,1 0 0,0 0 0,-1 1 0,1-1 0,0 0 0,-1 0 0,1 0 0,0 0 0,0 0 0,-1 0 0,1 0 0,0 0 0,-1 0 0,1 0 0,0 0 0,0-1 0,-1 1 0,1 0 0,0 0 0,0-1 0,8-3 0,0 1 0,-1-2 0,1 1 0,-1-1 0,0 0 0,-1-1 0,1 0 0,11-12 0,4-6 0,22-33 0,-11 15 0,-16 17 0,-1 0 0,17-35 0,2-1 0,-3 5 0,-19 30 0,1 1 0,25-31 0,14 2 0,-21 23 0,-33 30 0,0 1 0,1-1 0,-1 1 0,0 0 0,0-1 0,0 1 0,1-1 0,-1 1 0,0 0 0,1-1 0,-1 1 0,0 0 0,1 0 0,-1-1 0,0 1 0,1 0 0,-1 0 0,0 0 0,1-1 0,-1 1 0,1 0 0,-1 0 0,1 0 0,-1 0 0,0 0 0,1 0 0,-1 0 0,1 0 0,-1 0 0,1 0 0,-1 0 0,0 0 0,1 0 0,-1 0 0,1 0 0,-1 0 0,1 0 0,-1 1 0,0-1 0,1 0 0,-1 0 0,0 1 0,1-1 0,-1 0 0,0 0 0,1 1 0,-1-1 0,0 0 0,1 1 0,-1-1 0,0 0 0,0 1 0,1-1 0,-1 1 0,0-1 0,0 0 0,0 1 0,0-1 0,0 1 0,1-1 0,-1 1 0,0-1 0,0 0 0,0 1 0,0-1 0,0 1 0,-1 0 0,2 37 0,-1-31 0,-2 402 0,0-396 0,1 0 0,-2-1 0,1 1 0,-2 0 0,0-1 0,0 0 0,-7 12 0,4-6 0,0 1 0,-5 21 0,2 11 0,6-25 0,-13 45 0,17-70 0,0 0 0,-1 0 0,1 0 0,0 0 0,0 0 0,-1 0 0,1 0 0,-1-1 0,1 1 0,-1 0 0,1 0 0,-1 0 0,1-1 0,-1 1 0,0 0 0,1 0 0,-1-1 0,-1 2 0,1-3 0,1 1 0,-1 0 0,1-1 0,0 1 0,-1 0 0,1-1 0,-1 1 0,1-1 0,0 1 0,-1-1 0,1 1 0,0 0 0,0-1 0,0 1 0,-1-1 0,1 1 0,0-1 0,0 0 0,0 1 0,0-1 0,0 1 0,0-1 0,-4-40 0,2-8 0,3 0 0,14-95 0,-11 122 0,2 0 0,0 0 0,15-32 0,-14 36 0,-1-1 0,5-25 0,-7 27 0,-2 4 0,0 1 0,-1-1 0,0-13 0,2-21 0,1 38 0,1 15 0,6 19 0,-10-21 0,75 203 0,-76-206 0,0 1 0,1-1 0,-1 0 0,1 0 0,-1 0 0,1 0 0,0 0 0,-1 0 0,1 0 0,0 0 0,0 0 0,0-1 0,0 1 0,-1 0 0,1 0 0,0-1 0,2 2 0,-2-2 0,-1 0 0,1 0 0,0 0 0,-1 0 0,1 0 0,-1 0 0,1 0 0,0 0 0,-1-1 0,1 1 0,-1 0 0,1 0 0,-1 0 0,1-1 0,-1 1 0,1 0 0,-1-1 0,1 1 0,-1 0 0,1-1 0,-1 1 0,1-1 0,0 0 0,1-2 0,0-1 0,1 1 0,-2-1 0,1 1 0,0-1 0,-1 0 0,1 0 0,0-7 0,1 0 0,-1 0 0,2 0 0,-1 1 0,1-1 0,10-17 0,-3 5 0,-2 0 0,0-1 0,-1 0 0,4-30 0,-5 24 0,1 0 0,15-35 0,-13 26 0,-9 33 0,1 0 0,-1 0 0,1 1 0,0-1 0,4-8 0,-6 14 0,0 0 0,0 0 0,0-1 0,0 1 0,0 0 0,0 0 0,0 0 0,0 0 0,0 0 0,0-1 0,0 1 0,0 0 0,0 0 0,0 0 0,1 0 0,-1 0 0,0 0 0,0-1 0,0 1 0,0 0 0,0 0 0,0 0 0,1 0 0,-1 0 0,0 0 0,0 0 0,0 0 0,0 0 0,0 0 0,1 0 0,-1 0 0,0 0 0,0 0 0,0 0 0,0 0 0,1 0 0,-1 0 0,0 0 0,0 0 0,0 0 0,0 0 0,0 0 0,1 0 0,-1 0 0,0 0 0,4 9 0,-1 13 0,-2 292 0,-3-155 0,3-133 0,0-2 0,-1 1 0,-1 0 0,-2 0 0,0 0 0,-1-1 0,-10 31 0,10-43-341,0 0 0,0 1-1,-1 18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41.787"/>
    </inkml:context>
    <inkml:brush xml:id="br0">
      <inkml:brushProperty name="width" value="0.35" units="cm"/>
      <inkml:brushProperty name="height" value="0.35" units="cm"/>
      <inkml:brushProperty name="color" value="#FFFFFF"/>
    </inkml:brush>
  </inkml:definitions>
  <inkml:trace contextRef="#ctx0" brushRef="#br0">1 2 24575,'89'-2'0,"97"5"0,-182-3 0,0 0 0,-1 1 0,1-1 0,0 1 0,-1 0 0,1 1 0,0-1 0,-1 0 0,0 1 0,1 0 0,-1 0 0,0 0 0,0 0 0,0 0 0,0 1 0,0-1 0,-1 1 0,1 0 0,-1 0 0,1 0 0,-1 0 0,0 0 0,0 0 0,-1 1 0,1-1 0,-1 1 0,1-1 0,0 7 0,1 7 0,-1 1 0,0-1 0,-2 0 0,0 1 0,-2 18 0,0 5 0,2-23 0,0-2 0,1 0 0,-2-1 0,0 1 0,-1-1 0,-1 1 0,0-1 0,-1 0 0,-11 28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43.955"/>
    </inkml:context>
    <inkml:brush xml:id="br0">
      <inkml:brushProperty name="width" value="0.35" units="cm"/>
      <inkml:brushProperty name="height" value="0.35" units="cm"/>
      <inkml:brushProperty name="color" value="#FFFFFF"/>
    </inkml:brush>
  </inkml:definitions>
  <inkml:trace contextRef="#ctx0" brushRef="#br0">279 451 24575,'1'-2'0,"0"0"0,0 1 0,0-1 0,0 0 0,0 1 0,0-1 0,1 1 0,-1-1 0,0 1 0,1 0 0,-1 0 0,1-1 0,0 1 0,1-1 0,9-7 0,-5-1 0,-1 0 0,0 0 0,0 0 0,-1-1 0,0 1 0,6-23 0,-6 16 0,2 1 0,8-18 0,43-59 0,-54 86 0,0 0 0,0 0 0,-1-1 0,1 1 0,-2-1 0,4-13 0,-5 16 0,0 0 0,0-1 0,-1 1 0,1 0 0,-1-1 0,-1 1 0,1 0 0,-1-1 0,1 1 0,-2 0 0,-1-6 0,2 9 0,0 0 0,0 0 0,0 0 0,-1 0 0,1 1 0,-1-1 0,0 0 0,1 1 0,-1-1 0,0 1 0,0 0 0,0-1 0,0 1 0,0 0 0,0 0 0,0 0 0,0 1 0,-1-1 0,1 0 0,0 1 0,0 0 0,-4-1 0,-6 0 0,-1 0 0,-24 3 0,21-1 0,-110 0 0,-34 1 0,158-2 0,-1 0 0,1 0 0,-1 1 0,1-1 0,0 0 0,-1 1 0,1 0 0,0-1 0,-1 1 0,1 0 0,0 0 0,0 1 0,0-1 0,0 0 0,0 1 0,0-1 0,0 1 0,1-1 0,-1 1 0,0 0 0,1 0 0,-1 0 0,1 0 0,0 0 0,0 0 0,-1 0 0,1 0 0,1 0 0,-1 1 0,0-1 0,1 0 0,-1 1 0,1-1 0,-1 1 0,1-1 0,0 0 0,0 1 0,1 2 0,-1 0 0,1 1 0,0-1 0,0 0 0,1 1 0,0-1 0,0 0 0,0 0 0,0 0 0,1 0 0,0-1 0,0 1 0,0-1 0,0 1 0,1-1 0,0 0 0,4 4 0,-2-4 71,-2-1-276,-1-1 0,1 1 0,-1 1 0,0-1-1,1 0 1,3 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45.184"/>
    </inkml:context>
    <inkml:brush xml:id="br0">
      <inkml:brushProperty name="width" value="0.35" units="cm"/>
      <inkml:brushProperty name="height" value="0.35" units="cm"/>
      <inkml:brushProperty name="color" value="#FFFFFF"/>
    </inkml:brush>
  </inkml:definitions>
  <inkml:trace contextRef="#ctx0" brushRef="#br0">862 213 24575,'-18'2'0,"0"-1"0,0 2 0,1 1 0,-1 0 0,1 1 0,-26 11 0,37-14 0,0 1 0,0 1 0,1-1 0,-11 9 0,-15 10 0,5-11 0,-1-1 0,0-1 0,-34 6 0,39-9 0,12-3 0,0 0 0,1 1 0,-1 1 0,1 0 0,0 0 0,-12 9 0,-22 14 0,42-28 0,0 1 0,0-1 0,0 1 0,0-1 0,0 1 0,0-1 0,0 0 0,0 1 0,0-1 0,0 0 0,-1 0 0,1 0 0,0 0 0,0 0 0,0 0 0,0 0 0,0 0 0,0 0 0,-1 0 0,1-1 0,0 1 0,0 0 0,0-1 0,0 1 0,0-1 0,-1-1 0,0 1 0,0-1 0,1 0 0,0 0 0,-1 0 0,1 0 0,0 0 0,0 0 0,0 0 0,0-1 0,0 1 0,1 0 0,-1-3 0,-2-10 0,2 1 0,0-1 0,1-18 0,0 29 0,0-2 0,5-87 0,-4 80 0,2 0 0,0 1 0,0-1 0,1 1 0,7-15 0,-9 22 0,1-1 0,0 1 0,1-1 0,-1 1 0,1 0 0,0 0 0,0 0 0,1 1 0,-1-1 0,1 1 0,0 0 0,0 0 0,0 1 0,1 0 0,-1 0 0,1 0 0,0 0 0,0 1 0,6-2 0,4-1 0,0-1 0,0 2 0,0 0 0,0 1 0,1 1 0,28-1 0,-51 3 0,1 1 0,0 0 0,-1 0 0,1 0 0,-1 0 0,1 1 0,0 0 0,-5 3 0,-47 27 0,12-7 0,35-21 0,1-1 0,-1 0 0,1 0 0,-1-1 0,0-1 0,0 0 0,-18 0 0,-30 5 0,35-1 0,0 0 0,0 2 0,1 1 0,0 1 0,-27 15 0,-58 22-1365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24.572"/>
    </inkml:context>
    <inkml:brush xml:id="br0">
      <inkml:brushProperty name="width" value="0.35" units="cm"/>
      <inkml:brushProperty name="height" value="0.35" units="cm"/>
      <inkml:brushProperty name="color" value="#FFFFFF"/>
    </inkml:brush>
  </inkml:definitions>
  <inkml:trace contextRef="#ctx0" brushRef="#br0">1182 1249 24575,'0'-6'0,"-1"0"0,1 0 0,-1 0 0,-1 0 0,1 0 0,-1 0 0,0 0 0,-1 0 0,1 1 0,-1-1 0,0 1 0,0 0 0,-5-6 0,-6-6 0,-1 2 0,-24-22 0,6 7 0,11 12 0,0 0 0,0 2 0,-46-24 0,8 5 0,42 23 0,-2 2 0,0 0 0,0 1 0,-1 1 0,1 0 0,-24-3 0,-23-8 0,49 13 0,0 1 0,0 1 0,-1 0 0,-29-1 0,-177 6 0,238-2 0,-1-1 0,1 0 0,17-6 0,-1 1 0,55-18 0,-83 25 0,0 0 0,0-1 0,0 1 0,0 0 0,-1 0 0,1 0 0,0 0 0,0 0 0,0 0 0,0 0 0,-1 0 0,1 1 0,0-1 0,0 0 0,0 0 0,0 1 0,-1-1 0,1 0 0,0 1 0,0-1 0,-1 1 0,1-1 0,0 1 0,-1 0 0,1-1 0,-1 1 0,1-1 0,0 1 0,-1 0 0,0 0 0,1-1 0,-1 1 0,1 0 0,-1 0 0,0-1 0,1 1 0,-1 0 0,0 0 0,0 0 0,0 0 0,0-1 0,0 1 0,0 0 0,0 1 0,1 8 0,-1 0 0,1-1 0,-3 13 0,1-10 0,-1 34 0,0 8 0,4 62 0,-1-114 0,-1 0 0,1 0 0,-1 0 0,1 0 0,0 0 0,-1 1 0,1-1 0,0 0 0,1 0 0,-1-1 0,0 1 0,0 0 0,1 0 0,-1-1 0,1 1 0,0-1 0,-1 1 0,1-1 0,0 0 0,0 1 0,0-1 0,0 0 0,0 0 0,0 0 0,0-1 0,0 1 0,0 0 0,0-1 0,1 0 0,2 1 0,8 0 0,0 0 0,0-1 0,0 0 0,13-3 0,-14 2 0,-49 1 0,1-3 0,-47-8 0,57 7 0,-35-2 0,-118 5 0,80 3 0,89-3 0,1 1 0,-1 1 0,0 0 0,0 0 0,1 1 0,-1 0 0,1 0 0,-16 7 0,29-8 0,1 0 0,-1 0 0,0 0 0,0 0 0,1-1 0,4 0 0,38 1 0,102-3 0,-127-1 0,0-2 0,26-7 0,29-7 0,-54 17 0,34 1 0,-40 1 0,0 0 0,0-1 0,0-1 0,18-4 0,-14 2 0,1 1 0,-1 0 0,43 2 0,7-1 0,-13-8 0,-43 6 0,1 1 0,21-1 0,5 4 0,-31 1 0,1 0 0,-1-2 0,1 1 0,0-1 0,-1-1 0,17-4 0,-20 2 0,-9 1 0,-15-1 0,-24 1 0,24 4 0,0 1 0,-1 1 0,1 0 0,0 1 0,1 1 0,-1 0 0,-28 15 0,18-8 0,-40 11 0,37-16-170,-32 2 1,35-6 26,0 2-1,-27 8 1,18-2 143,2 2 0,-1 1 0,2 2 0,-54 35 0,53-29 0,-39 35 0,61-47 0,1 0 0,1 1 0,0 0 0,0 0 0,1 1 0,0 0 0,-6 15 0,14-27 0,-3 4 48,1 1 1,0 0-1,0-1 0,1 1 0,-1 0 0,1 0 0,-1 7 0,2-10-29,1 0 1,-1 0-1,1 0 0,-1 0 0,1 0 0,0 0 1,0 0-1,0 0 0,0 0 0,0 0 0,0 0 1,0-1-1,1 1 0,-1 0 0,1-1 0,-1 1 1,1-1-1,-1 0 0,4 2 0,20 14-19,0-2 0,1-1 0,0-1 0,1-1 0,44 13 0,-55-20 0,1-1 0,1-1 0,-1-1 0,29 1 0,70-8 0,-94 1 0,1 0 0,36-13 0,-16 4 0,44-12 0,-83 25 0,-1-1 0,1 0 0,-1 0 0,1 0 0,-1-1 0,0 1 0,0-1 0,0 0 0,0 1 0,0-2 0,0 1 0,0 0 0,0 0 0,3-6 0,-4 6 0,0-1 0,-1 0 0,0 1 0,0-1 0,0 0 0,0 0 0,0 0 0,0 0 0,-1 0 0,1 0 0,-1 0 0,0 0 0,0 0 0,0 0 0,0 0 0,-1 0 0,-1-6 0,-3-10 0,-2-1 0,-12-27 0,10 26 0,-12-40 0,13 33 0,4 14 0,1-1 0,0 1 0,-2-22 0,4 20 0,-2 0 0,0 1 0,0-1 0,-2 0 0,0 1 0,-1 0 0,0 0 0,-1 1 0,-1 0 0,-13-19 0,-4-10 0,19 31 0,0 0 0,-2 1 0,1 0 0,-1 0 0,-1 0 0,-13-12 0,11 13 0,0 0 0,1-1 0,1 0 0,-15-21 0,20 25 0,0 1 0,1-1 0,-1 0 0,1 0 0,1-1 0,-1 1 0,1-1 0,1 1 0,-1-1 0,0-10 0,2 18 0,0-1 0,0 1 0,0-1 0,0 0 0,0 1 0,0-1 0,0 1 0,0-1 0,0 1 0,0-1 0,1 1 0,-1-1 0,0 1 0,0-1 0,0 1 0,1-1 0,-1 1 0,0-1 0,0 1 0,1 0 0,-1-1 0,0 1 0,1-1 0,-1 1 0,1 0 0,-1-1 0,0 1 0,1 0 0,0-1 0,0 1 0,0 0 0,0 0 0,0 0 0,0 0 0,1 0 0,-1 0 0,0 0 0,0 1 0,0-1 0,0 0 0,0 1 0,0-1 0,1 1 0,33 23 0,-32-21 0,6 5 0,1 0 0,-1 1 0,0 0 0,-1 0 0,0 1 0,-1 0 0,9 16 0,-12-21 0,0 0 0,0 0 0,0 0 0,1 0 0,7 6 0,-8-8 0,0 0 0,0 1 0,0 0 0,-1 0 0,0 0 0,0 0 0,5 8 0,-7-11 0,-1 1 0,1-1 0,-1 0 0,1 1 0,-1-1 0,0 1 0,0-1 0,0 0 0,1 1 0,-1-1 0,-1 0 0,1 1 0,0-1 0,0 1 0,0-1 0,-1 0 0,1 1 0,-1-1 0,1 0 0,-1 1 0,-1 1 0,1-1 0,-1 1 0,0-1 0,0 0 0,-1 0 0,1 0 0,0 0 0,-1-1 0,1 1 0,-6 2 0,0 0 0,0-1 0,-1 0 0,1 0 0,-1-1 0,-17 2 0,-23-1 0,-93-7 0,128 2 0,-1-2 0,1 0 0,0-1 0,1 0 0,-1-1 0,1-1 0,-19-11 0,27 15 0,5 3 0,-1-1 0,1 1 0,-1 0 0,1 0 0,-1-1 0,1 1 0,-1 0 0,1-1 0,-1 1 0,1 0 0,-1-1 0,1 1 0,0-1 0,-1 1 0,1-1 0,0 1 0,-1-1 0,1 1 0,0-1 0,0 1 0,-1-1 0,1 1 0,0-1 0,0 1 0,0-1 0,0 0 0,0 0 0,0 0 0,1 0 0,-1 0 0,1 0 0,-1 1 0,1-1 0,-1 0 0,1 0 0,-1 1 0,1-1 0,0 0 0,0 1 0,-1-1 0,1 1 0,0-1 0,1 0 0,42-15 0,-36 13 0,116-48 0,-111 47 0,116-37 0,-107 36 0,2 0 0,-1 2 0,42-1 0,-29 2 0,54-9 0,-26 2 0,-42 6 0,0-2 0,21-7 0,23-5 0,34-1-365,253-44-2208,-183 43 2573,-51 7 0,88-30-3126,-103 17 1619,507-77-1125,-437 77 3028,915-178-4151,-886 172 4985,-1-1-244,-130 20 24,1 4 0,0 3 1,76 4-1,-110-1-1010,1-1 0,57-13 0,-54 7 0,80-4 0,-98 13 123,-2 0 396,1-1 0,-1 0-1,37-9 1,-18 3 909,-30 5-713,-1 0 0,1 0 1,-1-1-1,14-6 0,-59 5-612,20 5-103,-1 0 0,1 2 0,0-1 0,0 2 0,-17 6 0,15-4 0,0-2 0,0 0 0,-30 4 0,14-6 0,-4-1 0,-45 9 0,-91 36-498,111-27 396,24-7 102,-2-1 0,1-3 0,-1 0 0,0-3 0,-44 1 0,62-5 93,0 1 0,0 2 0,0 0 0,1 1 0,-28 10 0,23-6-79,-1-2 0,-44 7 0,21-6-357,-1 2-1,-50 18 1,-40 8-270,63-19 392,-57 9-291,83-19 512,-59 17 0,50-9-23,36-11 4,0 2 0,1 1 0,0 1 0,-36 16 0,52-19 246,-1 0 0,0-1-1,0 0 1,-1 0 0,1-1 0,-1 0-1,0-1 1,0 0 0,1 0 0,-14 0-1,583-5-75,-308 4-1667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26.551"/>
    </inkml:context>
    <inkml:brush xml:id="br0">
      <inkml:brushProperty name="width" value="0.35" units="cm"/>
      <inkml:brushProperty name="height" value="0.35" units="cm"/>
      <inkml:brushProperty name="color" value="#FFFFFF"/>
    </inkml:brush>
  </inkml:definitions>
  <inkml:trace contextRef="#ctx0" brushRef="#br0">1 0 24575,'657'0'0,"-645"1"0,0 1 0,-1 0 0,1 1 0,-1 0 0,0 1 0,0 0 0,0 0 0,14 9 0,32 12 0,3-2 0,-35-12 0,0-2 0,30 7 0,72 12 0,-86-19 0,-24-5 0,0-1 0,0 0 0,19 0 0,260-4 0,-276 0 68,0-1 1,-1-1-1,0-1 0,21-7 0,-20 5-494,0 1-1,0 1 1,34-2-1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28.262"/>
    </inkml:context>
    <inkml:brush xml:id="br0">
      <inkml:brushProperty name="width" value="0.35" units="cm"/>
      <inkml:brushProperty name="height" value="0.35" units="cm"/>
      <inkml:brushProperty name="color" value="#FFFFFF"/>
    </inkml:brush>
  </inkml:definitions>
  <inkml:trace contextRef="#ctx0" brushRef="#br0">461 87 24575,'5'0'-2,"51"0"-521,-1-2-1,58-9 1,22-1 523,-18 3 0,-18 0 0,21-4 0,8-9 510,-100 18-156,1 1 0,53 2 0,-125 1-354,1 2 0,-57 10 0,-50 10 0,96-12 0,1 2 0,-54 21 0,-15 12 0,74-30 0,36-13 0,0 1 0,-18 8 0,-90 36 0,-9 15-872,112-55 781,0-1-1,0-1 1,-29 6 0,-26 9-146,4 10 237,52-21 0,-1-1 0,0-1 0,-1-1 0,0 0 0,-33 6 0,41-11 65,3-1 46,1 1 1,0-1-1,-1 1 1,1 1-1,0-1 1,-7 3-1,12-4-109,0 0 0,0 0-1,0 0 1,0 0-1,0 0 1,0 0 0,-1 0-1,1 0 1,0 0-1,0 0 1,0 0-1,0 0 1,0 0 0,0 1-1,0-1 1,0 0-1,-1 0 1,1 0 0,0 0-1,0 0 1,0 0-1,0 0 1,0 0-1,0 0 1,0 0 0,0 0-1,0 0 1,0 1-1,0-1 1,0 0 0,0 0-1,0 0 1,0 0-1,0 0 1,-1 0-1,1 0 1,0 1 0,0-1-1,0 0 1,0 0-1,0 0 1,1 0 0,-1 0-1,0 0 1,0 0-1,0 0 1,0 1-1,0-1 1,0 0 0,0 0-1,0 0 1,0 0-1,0 0 1,0 0 0,0 0-1,0 0 1,0 0-1,0 1 1,0-1-1,1 0 1,-1 0 0,10 3 214,14 0 98,247-1-314,-136-4 0,-115 1 0,1-1 0,24-5 0,-21 2 0,27-1 0,109 4-729,-82 3-48,108-13 0,-136 8 1208,71 1 1,-2 1 139,-38-8-300,-52 5-283,45-1-1,-41 5 13,1-1 0,59-13 0,-89 14 52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15.280"/>
    </inkml:context>
    <inkml:brush xml:id="br0">
      <inkml:brushProperty name="width" value="0.35" units="cm"/>
      <inkml:brushProperty name="height" value="0.35" units="cm"/>
      <inkml:brushProperty name="color" value="#FFFFFF"/>
    </inkml:brush>
  </inkml:definitions>
  <inkml:trace contextRef="#ctx0" brushRef="#br0">107 938 24575,'0'-720'0,"-2"702"0,0 1 0,-1 0 0,-1 0 0,-1 0 0,0 0 0,-1 1 0,-1 0 0,0 0 0,-1 0 0,-15-21 0,22 36 0,1 0 0,0 1 0,-1-1 0,1 0 0,-1 0 0,0 0 0,1 1 0,-1-1 0,0 0 0,1 1 0,-1-1 0,0 1 0,0-1 0,1 1 0,-1-1 0,0 1 0,0-1 0,0 1 0,0 0 0,0-1 0,0 1 0,-1 0 0,1 0 0,1 0 0,-1 1 0,0-1 0,1 1 0,-1-1 0,1 1 0,-1-1 0,0 1 0,1-1 0,-1 1 0,1-1 0,-1 1 0,1 0 0,0-1 0,-1 1 0,1 0 0,0-1 0,-1 1 0,1 0 0,0-1 0,0 2 0,-2 4 0,0 1 0,1 0 0,0 0 0,0 13 0,4 5-62,1 0-1,0-1 1,2 1-1,1-1 1,12 29-1,-10-29 1,-1 0-1,0 1 1,-2-1-1,-1 1 1,2 30-1,-5-32-138,2 0 0,0-1 0,2 1 0,12 33 0,3 12-118,-15-48 381,36 153-392,-33-129 150,6 87 1,-5-28 1405,-4-66-488,0 42-1,-6-75-737,0 1 0,0-1 0,1 0 0,0 0 0,0 1 0,0-1 0,0 0 0,3 6 0,-4-9 0,1-1 0,-1 1 0,1-1 0,-1 1 0,0-1 0,1 1 0,-1-1 0,1 1 0,-1-1 0,1 1 0,-1-1 0,1 0 0,-1 1 0,1-1 0,0 0 0,-1 1 0,1-1 0,-1 0 0,1 0 0,0 1 0,-1-1 0,1 0 0,1 0 0,-1 0 0,0-1 0,1 1 0,-1-1 0,0 1 0,0-1 0,1 1 0,-1-1 0,0 0 0,0 1 0,0-1 0,0 0 0,0 0 0,0 0 0,0 0 0,0 0 0,1-2 0,6-9 0,0 0 0,-2 0 0,1-1 0,-1 0 0,-1-1 0,-1 1 0,5-20 0,5-14 0,3-2 0,-3-1 0,9-63 0,22-119 0,-38 193 0,-1 9 0,-1 0 0,1-41 0,-6 25 0,-2-77 0,-1 101 0,-1 1 0,-13-39 0,13 51 0,-1 0 0,0 0 0,0 1 0,0 0 0,-1 0 0,-1 0 0,-7-8 0,13 16 0,0-1 0,0 1 0,0-1 0,0 1 0,0-1 0,0 1 0,-1 0 0,1-1 0,0 1 0,0 0 0,0 0 0,0 0 0,0 0 0,0 0 0,0 0 0,-1 0 0,1 0 0,0 0 0,0 1 0,0-1 0,0 0 0,0 1 0,0-1 0,0 1 0,0-1 0,0 1 0,0-1 0,0 1 0,0 0 0,0 0 0,-1 1 0,-26 26 0,19-17 0,2 1 0,-1 0 0,2 0 0,-1 0 0,-7 26 0,-14 70 0,5-18 0,12-51 0,1 0 0,-5 51 0,13-73 0,-2 0 0,-8 27 0,1-83 0,-15-72 0,23 93 0,1 0 0,1 0 0,1-31 0,1 36 0,0 1 0,-1 0 0,-1-1 0,0 1 0,0 0 0,-1 0 0,-1-1 0,0 2 0,-9-24 0,7 25 11,1 0 0,0-1 0,-4-18 0,2 7-1420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17.460"/>
    </inkml:context>
    <inkml:brush xml:id="br0">
      <inkml:brushProperty name="width" value="0.35" units="cm"/>
      <inkml:brushProperty name="height" value="0.35" units="cm"/>
      <inkml:brushProperty name="color" value="#FFFFFF"/>
    </inkml:brush>
  </inkml:definitions>
  <inkml:trace contextRef="#ctx0" brushRef="#br0">37 577 24575,'-2'89'0,"4"98"0,8-136 0,-6-38 0,-1 0 0,1 17 0,-4-28 0,0 1 0,0 0 0,0-1 0,1 1 0,-1 0 0,1-1 0,0 1 0,0-1 0,1 4 0,-1-5 0,-1-1 0,0 0 0,0 0 0,0 1 0,1-1 0,-1 0 0,0 0 0,0 0 0,1 0 0,-1 1 0,0-1 0,1 0 0,-1 0 0,0 0 0,1 0 0,-1 0 0,0 0 0,1 0 0,-1 0 0,0 0 0,1 0 0,-1 0 0,0 0 0,1 0 0,-1 0 0,0 0 0,0 0 0,1 0 0,14-11 0,1-9 0,-1-1 0,-1 0 0,-1 0 0,-1-1 0,13-34 0,-20 45 0,56-142 0,-52 133 0,-2 0 0,0-1 0,-1 0 0,-1 0 0,-1-1 0,-1 1 0,-1-1 0,-1 0 0,-3-37 0,2 58 0,1-1 0,-1 1 0,-1-1 0,1 1 0,0 0 0,0-1 0,0 1 0,-1-1 0,1 1 0,-1 0 0,1-1 0,-1 1 0,0 0 0,1 0 0,-1-1 0,0 1 0,0 0 0,0 0 0,0 0 0,0 0 0,0 0 0,0 0 0,0 0 0,0 0 0,0 1 0,0-1 0,-1 0 0,1 1 0,0-1 0,-1 1 0,1-1 0,0 1 0,-1 0 0,1-1 0,-1 1 0,1 0 0,0 0 0,-1 0 0,1 0 0,-1 0 0,1 0 0,0 1 0,-1-1 0,1 0 0,-1 1 0,1-1 0,0 1 0,-1-1 0,-1 2 0,-1 0 0,0 0 0,1 0 0,-1 0 0,0 1 0,1-1 0,0 1 0,0 0 0,-1 0 0,2 0 0,-1 1 0,0-1 0,1 0 0,-1 1 0,1 0 0,0 0 0,-2 4 0,-3 20 0,1 1 0,1 0 0,1 0 0,1 45 0,2 21 0,3 85 0,9-123 0,-8-41 0,0-1 0,2 24 0,-5 37 0,-1-429 0,0 333 0,-2 0 0,0-1 0,-1 1 0,-1 1 0,-13-35 0,-4-12 0,19 51 0,0-1 0,-1-17 0,-3-20 0,-17-29 0,15 54 0,-8-37 0,14 44 0,0-30 0,3 41 0,0 1 0,0-1 0,-1 0 0,0 0 0,-1 0 0,0 0 0,-1 1 0,0-1 0,0 1 0,-1 0 0,0 0 0,-6-10 0,-12-7-1365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0:41.571"/>
    </inkml:context>
    <inkml:brush xml:id="br0">
      <inkml:brushProperty name="width" value="0.35" units="cm"/>
      <inkml:brushProperty name="height" value="0.35" units="cm"/>
      <inkml:brushProperty name="color" value="#FFFFFF"/>
    </inkml:brush>
  </inkml:definitions>
  <inkml:trace contextRef="#ctx0" brushRef="#br0">77 217 24575,'68'1'0,"77"-2"0,-81-11 0,-22 3 0,-21 4 0,31-10 0,-36 9 0,-1 2 0,1 0 0,0 0 0,18-1 0,-12 3 0,32-8 0,-3 1 0,-47 8 0,0 0 0,-1 0 0,1 0 0,0 0 0,-1-1 0,1 0 0,-1 1 0,1-1 0,-1-1 0,6-3 0,-8 5 0,0 0 0,0 0 0,-1 0 0,1 0 0,0 1 0,0-2 0,0 1 0,-1 0 0,1 0 0,-1 0 0,1 0 0,-1 0 0,1 0 0,-1-1 0,1 1 0,-1 0 0,0 0 0,0-1 0,0 1 0,0 0 0,0 0 0,0-1 0,0 1 0,0 0 0,0 0 0,-1-1 0,1 1 0,0 0 0,-1 0 0,1 0 0,-1-1 0,1 1 0,-1 0 0,0 0 0,0 0 0,-1-2 0,0 1 0,-1 0 0,1 0 0,-1 0 0,1 0 0,-1 0 0,0 1 0,0-1 0,0 1 0,0 0 0,0 0 0,0 0 0,0 0 0,-1 0 0,1 1 0,-5-1 0,-9 0 0,-29 2 0,27 0 0,-91-1 0,-58 3 0,146 0 0,0 1 0,-32 10 0,36-9 0,-1 0 0,-1-1 0,-36 3 0,29-8 0,-22 0 0,47 1 0,-1 0 0,1 1 0,-1-1 0,0 1 0,1-1 0,-1 1 0,1 0 0,-1 0 0,1 0 0,0 0 0,-1 0 0,1 1 0,-3 1 0,4-2 0,1-1 0,-1 1 0,1-1 0,-1 0 0,1 1 0,0-1 0,-1 1 0,1-1 0,0 1 0,0-1 0,-1 1 0,1 0 0,0-1 0,0 1 0,0-1 0,0 1 0,0-1 0,-1 1 0,1 0 0,0-1 0,0 1 0,0-1 0,1 1 0,-1-1 0,0 1 0,0 0 0,0-1 0,0 1 0,1 0 0,0 0 0,0 1 0,0-1 0,0 1 0,0-1 0,0 0 0,1 0 0,-1 1 0,0-1 0,4 2 0,0 0 0,0 0 0,1-1 0,0 1 0,11 2 0,145 21-1181,-129-21 1052,34 10-1,-41-8 0,1-1 0,40 3 0,58 4 99,-58-5-8,-34-3 545,46 13 1,-4 0-343,-56-13-170,-1 0-1,28 13 0,1-1 135,52 8 414,-63-17-469,-3-3-73,-1-1 0,2-2 0,60-4 0,-20 0 0,222 2 0,-289 0 0,0 1 0,-1 0 0,1 0 0,-1 1 0,1 0 0,-1 0 0,0 1 0,1-1 0,-1 1 0,-1 1 0,10 5 0,-6-3 0,1 0 0,21 8 0,-5-6 0,0-1 0,1-2 0,-1 0 0,37 1 0,110-6 0,-77-2 0,-56 3 0,-28 1 0,0-1 0,0-1 0,0 0 0,0-1 0,0 0 0,0-1 0,0-1 0,12-3 0,-21 5 0,-1-1 0,0 1 0,0-1 0,1 0 0,-1 1 0,0-1 0,0 0 0,-1 0 0,1 0 0,0-1 0,-1 1 0,1 0 0,-1-1 0,0 1 0,0-1 0,0 1 0,0-1 0,0 0 0,0 1 0,-1-1 0,1 0 0,-1 1 0,0-1 0,0 0 0,0 0 0,0 1 0,0-1 0,-1-4 0,-1-2 0,0 0 0,0 0 0,0 0 0,-1 0 0,-1 0 0,1 1 0,-7-11 0,-6-4 0,-2 1 0,0 0 0,-1 1 0,-1 2 0,-1 0 0,-25-17 0,-5-14 0,38 36 0,0 1 0,-21-16 0,29 26 0,1 0 0,-1 1 0,0 0 0,0 0 0,-1 0 0,1 0 0,0 1 0,-1 0 0,1 0 0,-8 0 0,-61 2 0,39 1 0,-431-1 0,448 0 0,0 1 0,0 0 0,0 1 0,0 1 0,1 1 0,-32 14 0,48-19 0,0 0 0,0 0 0,0 1 0,0-1 0,0 1 0,0-1 0,0 0 0,0 1 0,1 0 0,-1-1 0,0 1 0,0-1 0,1 1 0,-1 0 0,0 0 0,1-1 0,-1 1 0,1 0 0,-1 0 0,1 0 0,-1 0 0,1 0 0,0 0 0,-1 0 0,1-1 0,0 3 0,0-2 0,0 1 0,1-1 0,-1 0 0,1 1 0,-1-1 0,1 0 0,0 0 0,0 1 0,-1-1 0,1 0 0,0 0 0,0 0 0,0 0 0,0 0 0,0 0 0,2 1 0,3 2 0,0 0 0,0 0 0,0-1 0,1 0 0,-1 0 0,12 3 0,11 2 0,47 19 0,-30-9 0,-3-3 0,33 12 0,-54-18 0,1-2 0,0 0 0,45 6 0,1 0 0,92 28 0,-130-34 0,-8-2 0,0 0 0,-1 2 0,0 0 0,26 13 0,-26-12 0,-22-8 0,0 0 0,0 1 0,1-1 0,-1 0 0,0 0 0,1 0 0,-1 0 0,0 0 0,1 0 0,-1 1 0,1-1 0,-1 0 0,0 0 0,1 0 0,-1 0 0,0 0 0,1 0 0,-1 0 0,0 0 0,1-1 0,-1 1 0,0 0 0,1 0 0,-1 0 0,0 0 0,1 0 0,-1 0 0,0-1 0,1 1 0,-1 0 0,0 0 0,1-1 0,-1 1 0,0 0 0,0 0 0,0-1 0,1 1 0,-1 0 0,0-1 0,0 1 0,0 0 0,1-1 0,-1 1 0,0 0 0,0-1 0,0 1 0,0 0 0,0-1 0,0 1 0,0 0 0,0-1 0,0 1 0,0-1 0,0 1 0,0-1 0,-1 0 0,0-1 0,0 0 0,0 1 0,0-1 0,0 1 0,0 0 0,0-1 0,0 1 0,-1 0 0,1-1 0,-1 1 0,1 0 0,-1 0 0,1 0 0,-1 1 0,1-1 0,-4-1 0,-33-10 0,29 9 0,-11-3 0,-1 0 0,0 2 0,-1 0 0,1 1 0,-28 1 0,-629 3 0,648 2 0,30-2 0,0-1 0,-1 0 0,1 0 0,0 0 0,0 0 0,0 0 0,-1 0 0,1 0 0,0 0 0,0 0 0,0 0 0,-1 1 0,1-1 0,0 0 0,0 0 0,0 0 0,0 0 0,-1 0 0,1 1 0,0-1 0,0 0 0,0 0 0,0 0 0,0 1 0,0-1 0,0 0 0,-1 0 0,1 1 0,0-1 0,0 0 0,0 0 0,0 0 0,0 1 0,0-1 0,0 1 0,14 9 0,18 3 0,1 0 0,0-3 0,1 0 0,0-3 0,35 5 0,-36-4-1365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0:47.750"/>
    </inkml:context>
    <inkml:brush xml:id="br0">
      <inkml:brushProperty name="width" value="0.35" units="cm"/>
      <inkml:brushProperty name="height" value="0.35" units="cm"/>
      <inkml:brushProperty name="color" value="#FFFFFF"/>
    </inkml:brush>
  </inkml:definitions>
  <inkml:trace contextRef="#ctx0" brushRef="#br0">2519 1891 24575,'-20'0'0,"0"1"0,-33 5 0,43-4 0,1 1 0,-1 0 0,0 0 0,1 1 0,0 1 0,0-1 0,-10 8 0,1-2-102,0 0 0,-1-1 0,0-1-1,0-1 1,0-1 0,-27 5 0,-2 2-3,14-2 105,-57 29 0,70-30 0,-85 45-108,75-40 96,0 2-1,-40 28 1,-12 7-7,15-12 19,32-18 0,-1-1 0,-1-2 0,-53 19 0,67-29 0,-45 24 0,51-23 0,0-1 0,-1 0 0,0-2 0,-27 7 0,36-10 97,-1 0-1,1 0 1,0 1-1,0 0 0,1 1 1,-1 0-1,1 0 1,-11 11-1,1-2-32,18-15-63,0 1 1,0 0-1,0 0 0,0 0 0,0 0 0,0 0 0,0 0 0,0 0 0,1 0 1,-1 0-1,0 0 0,1 0 0,-1 0 0,0 2 0,1-2 0,0-1-1,0 1 1,0-1 0,0 0-1,0 1 1,0-1 0,0 1-1,0-1 1,0 1-1,0-1 1,1 1 0,-1-1-1,0 0 1,0 1 0,0-1-1,1 1 1,-1-1-1,0 0 1,1 1 0,-1-1-1,0 0 1,1 1 0,-1-1-1,0 0 1,1 0-1,0 1 1,1 0 0,1 0 1,-1 0-1,1 0 1,0-1-1,-1 1 0,1-1 1,0 1-1,0-1 1,-1 0-1,1 0 0,0 0 1,3-1-1,14-4-133,1-1 0,-1-1 0,0 0-1,25-14 1,-17 8-68,34-11 0,-33 14 200,-1-1 0,0-2 0,-1-1 0,0 0 0,38-30 0,-50 35 0,1 0 0,0 1 0,30-11 0,-27 12 0,-2 0 0,1-1 0,17-12 0,27-25-466,21-13-1296,170-108 1470,-223 145-324,-1 0 1,32-32 0,24-18 692,-6 4 1015,-53 42-593,33-22-1,-49 38-255,0 0-1,0-1 1,-1 0-1,-1 0 1,1-1 0,-2 0-1,1-1 1,7-18-1,1 3 836,-5 6-1078,0-1 0,-1-1 0,8-29 0,-14 37 0,-2-1 0,0 1 0,0-1 0,-2-22 0,0 19 0,1 0 0,4-26 0,0 25 0,-1-1 0,-2 1 0,0-1 0,-1 0 0,0 1 0,-4-26 0,2 43 0,1 1 0,-1 0 0,1 0 0,-1 0 0,0 0 0,0 0 0,0 0 0,0 0 0,0 1 0,0-1 0,-1 0 0,1 0 0,-1 1 0,1-1 0,-1 1 0,0 0 0,1-1 0,-1 1 0,0 0 0,0 0 0,0 0 0,0 0 0,0 0 0,0 0 0,0 1 0,0-1 0,0 1 0,0-1 0,0 1 0,-1 0 0,1 0 0,-3 0 0,0 0 0,-1 1 0,0-1 0,1 1 0,-1 0 0,1 1 0,-1-1 0,1 1 0,0 0 0,-1 1 0,1-1 0,-6 5 0,-31 24 0,2 3 0,-49 51 0,63-58 0,9-8 0,-2 0 0,-33 26 0,27-25 0,-23 24 0,1 0 0,7-8 0,-42 51 0,70-69 0,12-17 0,0-1 0,0 0 0,-1 1 0,1-1 0,0 0 0,0 1 0,0-1 0,0 0 0,0 1 0,0-1 0,0 0 0,1 1 0,-1-1 0,0 0 0,0 1 0,0-1 0,0 0 0,0 1 0,0-1 0,1 0 0,-1 1 0,0-1 0,0 0 0,0 0 0,1 1 0,-1-1 0,0 0 0,0 0 0,1 0 0,-1 1 0,0-1 0,1 0 0,-1 0 0,0 0 0,1 0 0,-1 1 0,0-1 0,1 0 0,-1 0 0,0 0 0,1 0 0,-1 0 0,0 0 0,1 0 0,-1 0 0,0 0 0,1 0 0,-1 0 0,0 0 0,1 0 0,-1-1 0,0 1 0,1 0 0,-1 0 0,1 0 0,6-1-15,0 0 0,0-1 0,1 0 1,-1 0-1,-1 0 0,1-1 0,0 0 0,11-6 0,0-4-116,26-21 0,-30 22 86,1 0-1,-1 2 0,19-11 0,-21 14 46,-1 0 0,0-1 0,0 0 0,-1 0 0,0-2 0,-1 1 0,9-12 0,-2 3 0,19-12 0,-26 23 0,-1 0 0,0 0 0,11-14 0,86-116 0,-56 80 0,-36 44 0,-1-1 0,-1 0 0,-1 0 0,15-25 0,-10 13 0,1 0 0,32-39 0,-14 20 0,-23 28 0,-11 16 0,1 0 0,-1 1 0,1-1 0,-1 0 0,0 0 0,1 0 0,-1 0 0,0 1 0,0-1 0,0 0 0,1 0 0,-1 0 0,0 0 0,0 0 0,0 0 0,-1 0 0,1 0 0,0 1 0,0-3 0,-21 20 483,-38 57-378,-6 5-114,52-67 9,-1-1 0,0 0 0,0-1 0,-1 0 0,-21 10 0,-6 3 0,34-17 0,0 0 0,0 1 0,0-1 0,-7 11 0,7-9 0,1 0 0,-1-1 0,-16 12 0,23-18 0,-17 10 0,0 0 0,1 2 0,-28 25 0,18-13 0,0-2 0,-32 21 0,29-23 0,-51 48 0,50-35 0,20-21 0,-1 0 0,0-1 0,-25 19 0,27-27 0,9-11 0,11-13 0,54-47 0,-47 46 0,1 1 0,0 1 0,40-31 0,-39 33 0,24-26 0,-30 28 0,1 1 0,1 0 0,20-14 0,-14 12 0,-1-1 0,25-25 0,-5 3 0,-25 25 0,-1-2 0,-1 0 0,15-23 0,16-20 0,-42 58 0,-1-1 0,1 0 0,0 0 0,-1 0 0,0 0 0,1-1 0,-1 1 0,0 0 0,0 0 0,0-1 0,0 1 0,-1-1 0,1 1 0,-1 0 0,1-1 0,-1-2 0,0 3 0,-1 1 0,1-1 0,-1 0 0,0 1 0,0 0 0,1-1 0,-1 1 0,0 0 0,0-1 0,0 1 0,-1 0 0,1 0 0,0 0 0,0 0 0,-1 0 0,1 0 0,0 0 0,-1 0 0,1 0 0,-1 1 0,1-1 0,-1 1 0,0-1 0,1 1 0,-4-1 0,-3 0 0,1 0 0,-1 0 0,0 1 0,0 0 0,0 0 0,0 1 0,0 0 0,1 0 0,-1 1 0,0 0 0,-13 5 0,-4 3 0,0 2 0,-25 15 0,37-18 0,0 0 0,-21 20 0,24-19 0,0-1 0,-1 0 0,-23 14 0,-24 11 0,35-20 0,-35 17 0,43-24 0,-1 0 0,-1-1 0,1-1 0,-1 0 0,-17 2 0,-14 1 0,32-5 0,-1 0 0,1-1 0,-1 0 0,-17-1 0,34-1 0,-1 0 0,0 0 0,1 0 0,-1 0 0,0-1 0,1 1 0,-1 0 0,0 0 0,1 0 0,-1 0 0,0-1 0,1 1 0,-1 0 0,0-1 0,1 1 0,-1 0 0,1-1 0,-1 1 0,1-1 0,-1 1 0,1-1 0,-1 1 0,1-1 0,-1 1 0,1-1 0,0 1 0,-1-1 0,0-1 0,1 1 0,0-1 0,0 1 0,0-1 0,0 1 0,1 0 0,-1-1 0,0 1 0,1 0 0,-1-1 0,0 1 0,1 0 0,0-1 0,0-1 0,5-5 0,-1 0 0,1 0 0,7-8 0,-12 15 0,125-121-579,-29 33 204,-38 25 395,57-52-710,-64 77 690,-40 31 0,0 0-1,0-1 1,-1 0 0,0-1 0,12-15 0,-11 12 306,-1 1-1,2 0 0,24-17 0,-20 15-103,25-23 0,55-51-202,-95 87 0,-1-1 0,1 0 0,-1 1 0,0-1 0,0 0 0,1 0 0,-1 0 0,0 0 0,1-4 0,-2 6 0,0 0 0,0 0 0,0-1 0,0 1 0,0 0 0,0 0 0,0 0 0,0-1 0,0 1 0,0 0 0,0 0 0,0 0 0,0-1 0,0 1 0,0 0 0,0 0 0,0 0 0,0 0 0,-1-1 0,1 1 0,0 0 0,0 0 0,0 0 0,0 0 0,0 0 0,0-1 0,0 1 0,-1 0 0,1 0 0,0 0 0,0 0 0,0 0 0,0 0 0,-1 0 0,1 0 0,0-1 0,0 1 0,-1 0 0,-14 5 0,7 0-57,-1 0 0,1 1 0,0 0 0,0 0-1,1 1 1,-10 10 0,-35 50-705,36-44 526,-25 27 0,35-44 236,1 1 0,0 1 0,0-1 0,1 1 0,-7 16 0,-9 16 0,-2-1 87,1 1 1,-24 65 0,41-92 100,1 1 0,0-1 1,-2 26-1,3-26-33,1 1-1,-2 0 1,-8 26-1,2-16-154,2-9 0,1 1 0,1-1 0,0 1 0,1 0 0,1 0 0,-3 31 0,6-40 0,0 1 0,0-1 0,1 1 0,0-1 0,0 0 0,1 1 0,0-1 0,0 0 0,6 11 0,-6-14 0,-1-1 0,2 0 0,-1 0 0,0-1 0,1 1 0,-1 0 0,1-1 0,0 0 0,0 1 0,0-1 0,0 0 0,0 0 0,0-1 0,1 1 0,-1-1 0,0 0 0,1 1 0,-1-2 0,1 1 0,0 0 0,5 0 0,43 1-563,59-4 0,-23 0 109,-45 1 454,1-1 0,56-10 0,-77 7 0,0 0 0,-1-2 0,0-1 0,0 0 0,-1-2 0,22-12 0,17-12-550,-22 13-461,64-45 0,58-58-189,-43 29 221,-15 7 146,-32 24 644,7 5 738,27-25 612,-95 77-790,0-1 0,0 1 0,1 1 0,0 0-1,0 0 1,1 1 0,13-5 0,-23 9-346,0 1 1,0 0 0,0 0-1,-1-1 1,1 1 0,0 0 0,0 0-1,0 0 1,0 0 0,-1 0-1,1 0 1,0 0 0,0 0 0,0 0-1,0 0 1,-1 1 0,1-1-1,0 0 1,0 1 0,0-1 0,-1 0-1,1 1 1,0-1 0,-1 1 0,1-1-1,0 1 1,1 1 48,-1 0 0,0-1 0,0 1 0,0 0 0,-1-1 1,1 1-1,0 0 0,-1 0 0,1 0 0,-1 0 0,1 2 0,0 5 199,0 1 1,-1 0-1,-1 13 0,1-23-273,-2 12-85,-1 1 0,0-1 0,0 0 0,-9 19 0,-5 19-129,13-38 214,0-1 0,-1 0 0,0 0 0,-9 13 0,8-15 0,0 1 0,1 1 0,0-1 0,-5 21 0,2-10-22,0 0 1,-1 0-1,0-1 1,-2 0-1,-1-1 0,-25 33 1,-17 30-682,38-57 554,-2-1-1,0-1 1,-25 25 0,19-23-92,-37 52 1,31-36-54,-1-2 1,-42 40-1,13-14 58,-17 20 192,-137 159 1379,124-151-978,23-26-251,55-56 102,0 0 1,-1-1-1,0 0 1,0-1-1,-25 12 1,13-6-382,14-8 191,9-6 29,1 1 0,-1-1 0,1 0-1,-1 0 1,0 0 0,0 0 0,0 0-1,1 0 1,-1-1 0,0 1 0,0 0-1,-3-1 1,5 0-43,0 0-1,0 0 1,-1 0-1,1 0 1,0 0-1,0 0 1,0 0-1,-1 0 1,1 0-1,0 0 1,0 0-1,0 0 1,0-1-1,-1 1 1,1 0-1,0 0 1,0 0-1,0 0 1,0-1-1,0 1 1,0 0-1,0 0 1,-1 0-1,1 0 1,0-1-1,0 1 1,0 0-1,0 0 0,0 0 1,0-1-1,0 1 1,0 0-1,0 0 1,0 0-1,0 0 1,0-1-1,0 1 1,0 0-1,0 0 1,0 0-1,0-1 1,0 1-1,1 0 1,-1 0-1,0 0 1,0 0-1,0-1 1,0 1-1,0 0 1,0 0-1,0 0 1,1 0-1,-1 0 1,0-1-1,0 1 1,0 0-1,0 0 1,1 0-1,-1 0 1,0 0-1,11-11 14,-11 10-17,14-14-149,24-32-1,-28 33 61,0 1 0,1 0 0,0 1 0,19-16 0,-5 7-311,44-49 1,9-8-213,-40 41-142,-1-1 1,46-61 0,35-38-763,106-116 1505,-38 2 11,-22 18-102,-130 187 6,42-64 170,-68 99 192,1 0-1,0 0 1,11-10 0,1 0 109,-16 14-356,-1 0 0,1 0-1,-1 0 1,6-15 0,11-18-28,-19 37 22,-1 1 0,1-1 0,0 1 0,0 0 1,0 0-1,0 0 0,0 0 0,16 2 1935,-19 1-1908,-3 13 791,-15 35 60,12-26-828,-17 33 0,-18 10-21,30-48-43,0 0-1,-16 34 1,17-29-204,-1-1 0,-1-1 0,-1 0 0,-19 21 0,-17 26-221,13-11-66,-45 53 1,-84 88-2901,-170 172 3311,8-70-294,106-106 288,143-132 1789,33-28-676,30-22-65,-1-1 0,-26 13 1,42-23-935,0-1 0,0 1 0,0-1 0,-1 1 1,1-1-1,0 0 0,0 0 0,0 1 1,0-1-1,0 0 0,0 0 0,-1 0 0,1 0 1,0 0-1,0 0 0,0-1 0,0 1 1,0 0-1,0-1 0,-1 1 0,1 0 0,0-1 1,0 1-1,-1-2 0,0 0-51,-1 0 1,1 0-1,1 0 0,-1-1 0,0 1 1,1 0-1,-1-1 0,1 1 0,-3-6 0,0-5-120,0-1-1,0 1 0,-1-18 0,0-16 145,2 0 0,2-1 0,5-50 0,-2 85 0,0 0 0,1 1 0,0-1 0,1 1 0,0-1 0,8-14 0,41-69 0,-28 54 0,38-90-1886,-33 65 1915,-16 40-29,2 1 0,1 0 0,25-29 0,24-36 0,48-69 0,-45 66 0,-33 50 11,-25 31-209,19-27 1,-2-3 171,1 2 0,65-70 1,-76 89-25,0 0 1,20-33 0,-22 30-20,38-46-1,-31 43 8,-2-1-1,0-1 0,-2-2 0,15-33 0,-31 59 62,2-5 218,0 0 0,0 0 1,3-16-1,-7 22-46,0 1-1,0-1 1,0 1 0,-1-1 0,0 0 0,1 1 0,-2-1-1,1 0 1,-1 1 0,1-1 0,-3-6 0,2 9-138,-1 0 0,1-1 0,-1 1 0,0 0 0,0 1 0,1-1 0,-1 0 0,0 0 0,-1 1 0,1-1 0,0 1 0,0 0 0,-1 0 0,1-1 0,0 2 0,-1-1 0,1 0 0,-1 0 0,0 1 0,1-1 0,-1 1 0,1 0 0,-4 0 0,-2-1 62,0 1 0,0 1 1,0-1-1,0 1 0,1 0 1,-13 4-1,6 1-95,0 0 0,1 0 0,0 2 0,-18 12 0,-45 40 0,74-58 0,-3 4 0,-1 0 0,1 0 0,1 0 0,-1 0 0,1 1 0,-5 9 0,-11 17 0,-20 22-1319,-41 75 1,52-80 1206,-49 61 0,72-103 113,-6 11-35,1-1 0,-11 25-1,-10 19-100,-103 157 2334,135-219-2178,0-3 39,0 0 1,0 0 0,0 0-1,0 0 1,1 0 0,-1 0-1,1 0 1,1-4 0,9-31-139,2 2 1,1-1 0,2 2 0,1 0-1,31-45 1,-47 78 77,20-26 0,-2-1 0,-1 0 0,-1-2 0,14-34 0,-14 24-315,3 1 0,38-59-1,-28 50-281,30-66 209,-36 65 122,-16 37 243,-1 1 0,11-13 0,-10 15 21,0 0 0,-1-1 0,6-14 0,0 1 31,1 0 1,1 0-1,32-37 0,-47 61-7,0-1-1,1 0 1,-1 0 0,1 1-1,-1-1 1,1 0-1,0 1 1,-1-1-1,1 1 1,0-1 0,-1 1-1,1-1 1,0 1-1,0-1 1,0 1-1,-1 0 1,1-1 0,0 1-1,1 0 1,-2 0 7,1 0-1,-1 1 1,0-1 0,0 0 0,1 1 0,-1-1-1,0 0 1,0 1 0,1-1 0,-1 1 0,0-1 0,0 1-1,0-1 1,0 0 0,1 1 0,-1-1 0,0 1-1,0-1 1,0 1 0,0-1 0,0 1 0,0-1-1,0 1 1,-1 0 0,-6 35 947,-8 4-1517,-1-1 1,-28 46 0,-15 32-457,-7 34 77,-62 159-1789,-13 64 2320,124-331 377,-9 26 1,-22 97-1,36-126 258,-1-2-1,-2 1 1,-29 53-1,10-21-42,7-7 204,16-35 11,-24 43 1,15-37-174,-2 0 0,-1-2 1,-47 51-1,56-66-254,-4 6 945,17-23-830,0 0 1,0 0 0,1 0-1,-1 0 1,0 0 0,0-1-1,0 1 1,-1 0 0,1-1-1,0 1 1,0-1 0,0 1-1,0-1 1,0 0 0,-1 1 0,1-1-1,-3 0 1,3 0-81,0-1 0,0 1 1,0-1-1,0 1 0,0-1 1,0 1-1,0-1 0,0 0 0,0 0 1,1 1-1,-1-1 0,0 0 1,0 0-1,0 0 0,1 0 1,-1 0-1,1 0 0,-1 0 0,1 0 1,-1 0-1,1 0 0,0 0 1,-1-1-1,1 1 0,0 0 0,0 0 1,0 0-1,0 0 0,0-2 1,-1-3 63,1 0 0,0 0 0,0 0 0,2-9 0,9-21-90,1 1 0,1 1 0,23-43 0,3-5 0,-18 32-561,48-78 1,-5 6-283,-8 12 142,-15 37 101,33-53-753,23-26 1353,84-117 0,-65 106 0,-3 6 0,-11 40 63,7-11-1148,-94 111 1215,0 0 1,2 1 0,21-17 0,-12 10 1064,-25 22-1089,0 0-1,0 0 1,0 1 0,0-1-1,0 0 1,0 0 0,0-1-1,0 1 1,-1 0 0,1 0-1,0 0 1,-1 0 0,-4-10 1053,4 11-1123,0 0 0,0 0 1,-1 0-1,1 0 0,-3 0 5,0-1-1,1 1 1,-1 0-1,0 0 1,1 1-1,-1-1 0,0 1 1,1-1-1,-1 1 1,0 0-1,-3 1 1,-17 11-94,0 1 1,1 1 0,1 1 0,-25 24-1,24-19 53,-23 29 0,-16 17 0,36-41-6,1 1-1,1 1 1,-35 56-1,44-61-53,-10 28-1,16-34-76,0 0 0,-1 0 0,-1-1 0,-12 17 1,2-7 136,2 2 0,-23 44 0,25-41 0,-2-2 0,-26 36 0,30-46 0,-23 42 0,6-8 0,1-2-13,16-27 557,-34 45-1,48-68-540,0-1-1,0 0 1,-1 0 0,1 0-1,0 0 1,0 1 0,0-1 0,0 0-1,0 0 1,0 0 0,-1 0-1,1 1 1,0-1 0,0 0-1,0 0 1,-1 0 0,1 0 0,0 0-1,0 0 1,0 0 0,-1 0-1,1 0 1,0 0 0,0 1-1,0-1 1,-1 0 0,1 0 0,0 0-1,0 0 1,0 0 0,-1-1-1,1 1 1,0 0 0,0 0 0,0 0-1,-1 0 1,1 0 0,0 0-1,0 0 1,0 0 0,-1 0-1,1 0 1,0-1 0,0 1 0,0 0-1,0 0 1,-1 0 0,-3-15 236,1-20 130,2 33-366,3-236-1239,20 97 1236,-3 28 0,-12 74-466,2 0 0,2 1 1,25-60-1,0-4 324,-25 73-60,19-38-1,-21 51 150,-1 0 0,-1 0 0,0-1-1,-2 0 1,0 0 0,-1 0 0,4-32 0,0 6 1303,-6 37-938,-1 0 1,1 0 0,-1 0 0,-1-1-1,1 1 1,-1 0 0,-1-11 0,1 17-307,0-1 0,0 1 0,0 0 0,0-1 0,0 1 0,0-1 0,0 1 1,-1 0-1,1-1 0,0 1 0,0-1 0,0 1 0,-1 0 0,1-1 1,0 1-1,-1 0 0,1 0 0,0-1 0,0 1 0,-1 0 0,1 0 0,-1-1 1,1 1-1,0 0 0,-1 0 0,1 0 0,0 0 0,-1-1 0,1 1 1,-1 0-1,1 0 0,-1 0 0,-15 6 89,-16 19-72,29-23-24,-10 12-164,0 1-1,1 0 1,1 0 0,0 1-1,-10 20 1,-1 1 1,0 1 164,2 1 0,2 0 0,1 2 0,2 0 0,-15 66 0,0-3 0,-6 33 0,6-8 0,-6 44 0,32-151 0,-1-1 0,0 0 0,-1 0 0,-2-1 0,-11 25 0,3 1 0,13-36 0,0 0 0,-1 0 0,0 0 0,-7 11 0,10-18 2,-28 50 596,28-49-551,-1 0-1,1 0 0,0 0 1,0 0-1,0 1 0,0-1 1,1 0-1,-1 0 0,1 1 1,0-1-1,2 8 0,-2-12-46,0 1 0,0-1 0,0 0 0,0 1 0,0-1 0,0 0 0,0 1 0,0-1 0,0 1 0,0-1 0,0 0 0,1 1 0,-1-1 0,0 0 0,0 1 0,0-1 0,1 0 0,-1 1 0,0-1 0,0 0 0,1 0 0,-1 1 0,0-1 0,1 0 0,-1 0 0,0 1 0,1-1 0,-1 0 0,0 0 0,1 0 0,-1 0 0,1 0 0,-1 1 0,0-1 0,1 0 0,0 0 0,12-10 0,7-21 0,-19 31 0,87-139 0,-82 132 0,-1 0 0,1 0 0,0 1 0,0 0 0,12-9 0,-9 8 0,-1 0 0,14-15 0,-11 7 0,1 2 0,1 0 0,0 0 0,18-13 0,-16 13-154,-1 1-1,24-29 0,-24 25 20,0 1-1,19-15 0,22-18 136,-37 31 0,1 0 0,33-21 0,-6 12 0,-26 15 0,-1 0 0,21-16 0,-22 15-11,0 1 0,1 0-1,0 2 1,33-12 0,22-12-13,-58 26 18,0 1 0,0 1 0,1 0 0,30-4 0,24-7 180,-60 13-92,-4 0-3,1 1 0,-1 0 0,1 0 0,0 1 0,13-1-1,-20 2-70,1 0-1,0 0 1,-1 0-1,1 1 0,-1-1 1,1 1-1,0-1 1,-1 1-1,1-1 0,-1 1 1,1 0-1,-1 0 1,0 0-1,1-1 0,-1 1 1,0 1-1,0-1 1,1 0-1,-1 0 1,0 0-1,0 1 0,0-1 1,-1 0-1,1 1 1,0-1-1,0 1 0,-1-1 1,1 1-1,-1-1 1,1 1-1,-1 0 0,0-1 1,1 3-1,0 5-47,0 1 0,-1-1 0,1 1 0,-2-1 0,1 1-1,-4 16 1,-3 0-104,-10 28 0,16-53 144,-6 24 22,1 0-1,-5 42 1,9-45-216,-2 0 0,0 0 1,-1 0-1,-11 26 0,-54 101-1101,55-116 1310,4-10-639,-13 39 1,0 10 310,-45 89 0,61-143-51,-84 145-830,30-58 813,-6 29 381,-37 63 0,56-126 31,-7 12 10,28-38-41,-65 75 0,-54 62 0,115-148 166,-36 31-1,-11 9 420,63-59-482,0-2 1,-2 0 0,0-1-1,0 0 1,-25 10 0,-13 9 84,55-30-125,0 0-1,0 0 1,-1-1-1,1 1 1,0 0 0,-1-1-1,1 1 1,-1-1 0,1 1-1,0-1 1,-1 0-1,1 0 1,-1 1 0,1-1-1,-1 0 1,1 0 0,-1-1-1,1 1 1,-1 0-1,1 0 1,-1-1 0,1 1-1,0-1 1,-3 0 0,2-1 9,1 1 0,-1-1 1,1 1-1,0-1 0,-1 0 1,1 0-1,0 1 0,0-1 1,0 0-1,0 0 0,0 0 1,1 0-1,-1 0 1,1-1-1,-1 1 0,0-4 1,1-6-65,0-1 1,1 1 0,1 0 0,0-1 0,0 1-1,1 0 1,0 0 0,8-16 0,4-18 2,-6 18-15,2 2 0,1-1 1,1 1-1,20-30 0,-11 19-141,120-236-5308,-120 228 4567,18-27 691,82-110 0,-57 89 155,9-20 40,-24 34 0,78-93 0,39-38 1189,-143 181-933,1 2-1,36-30 0,-45 42-187,3-3-68,86-84 0,-91 87 252,2 1 0,0 1 0,26-17 0,-20 15 507,27-24 0,-42 33-457,0 0 1,0 1-1,0 0 0,1 0 1,14-6-1,-20 10-249,-1 1-1,1-1 0,0 0 1,0 1-1,0 0 1,-1-1-1,1 1 0,0 0 1,0 0-1,0 0 0,0 0 1,0 0-1,-1 0 0,4 2 1,-4-2 0,0 1 0,0-1-1,0 1 1,0 0 0,0 0 0,0 0 0,0 0 0,0 0 0,0 0 0,-1 0 0,1 0 0,0 0 0,-1 0 0,1 0 0,-1 0 0,1 0 0,-1 1 0,1-1 0,-1 0 0,0 0 0,0 1 0,1-1 0,-1 0 0,0 2 0,-1 4-16,0 1-1,0-1 1,0 0 0,-1 1 0,0-1-1,0 0 1,-1 0 0,-6 12 0,-3 10-141,-6 16-567,-32 56 0,-8 21-228,-148 318-2902,24-56 622,68-144 3247,72-155-685,-9 10 961,-21 48 1088,42-75-1236,-72 119 1,2-9-197,58-110 1664,-54 124 2328,106-202-3018,9-14-661,73-98-997,-13 18 131,-49 59 553,-18 25 0,26-32 0,-1 10-401,-1-2 0,-2-2 0,-2 0 0,28-57-1,-37 60 402,56-76 0,-4 6 0,55-78-2242,-84 129 1938,-3-1 0,39-79 0,-67 111 304,0 1 0,2 0 0,2 1 0,0 1 0,34-37 0,-12 18 0,57-85 0,-79 105 0,-6 11 32,0 0 0,21-19-1,-21 22-4,0 0 0,-1-1 0,13-18 0,-12 16-27,0 1 0,1 0 0,0 1 0,2 1 0,30-22 0,-37 29 0,8-8 278,-11 8-9,0 1 1,0 1-1,0-1 0,1 1 0,-1 0 1,1 1-1,21 0 1782,-27 3-1997,0 18 939,-11 17-397,-16 44-326,19-54-226,-1 0-1,-2-1 1,-23 46-1,16-39-313,-17 44 0,23-48 50,-1-1 0,-1 0 0,-18 25 0,-8 8 182,-46 98 0,3-4-138,27-67-578,-24 43-236,-14 13 990,-6 14 0,80-125 0,-2-1 0,-1-1 0,-45 48 0,26-32 0,-217 226 1,168-180-140,-73 60-553,155-144 725,0 0 0,-1-1 0,0 0 0,0-1 0,-12 6-1,11-6 5,0 0 0,0 1-1,1 0 1,-14 12 0,9-4 731,-14 14-478,27-27-224,-1 0 0,1 1 1,-1-1-1,0 0 0,1 0 1,-1 0-1,0-1 0,1 1 1,-1 0-1,0 0 0,0-1 1,0 0-1,0 1 0,0-1 1,-2 0-1,2 0-20,1 0 0,0-1 0,0 1 0,0-1 0,0 0 0,0 1 0,0-1 0,0 0 0,0 0-1,0 1 1,0-1 0,0 0 0,0 0 0,1 0 0,-1 0 0,0 0 0,1 0 0,-1 0 0,1 0 0,-1-1 0,1 1 0,-1 0 0,1 0 0,0 0 0,0-1 0,-1 1 0,1-2 0,-2-40 1025,2 36-1018,0-23-157,-1 7-155,0-1 0,2 1 0,1 0-1,1 0 1,1 0 0,7-24 0,26-69-104,-23 67 74,3 1-1,1 1 0,28-52 0,38-66-957,-20 39 420,72-142 827,-25 88-1453,-18 34 390,83-121 239,-127 197 717,81-102 107,2 10-1168,-106 133 1299,42-59 464,-44 54-97,52-54 1,30 8 3911,-105 81-4340,3 15 1650,-11 33 115,5-41-1554,-5 24-511,-1 1 0,-21 51-1,-21 34-957,-18 45-1102,-98 204-120,128-288 920,-5 8 858,-54 83 0,-66 94-1511,84-134 2210,-111 160-67,41-80 0,70-105 0,-267 354-767,276-372 700,-183 206-804,183-222 274,12-11 786,-99 79 1,-52 6 414,176-124-585,-13 9 157,10-7 348,-61 51 1,77-59-528,0 0 0,-1-1 0,-38 19 1,-6 3 1044,53-29-27,0-1 1,-17 6-1,19-8-489,0 0 0,0 0 0,0 2 0,-14 8 0,23-13-422,0 0 1,1 0-1,-1 0 1,0-1 0,0 1-1,0 0 1,0-1-1,-1 1 1,1-1 0,0 1-1,0-1 1,0 1-1,0-1 1,0 0 0,-1 0-1,1 1 1,0-1-1,0 0 1,-1 0 0,1 0-1,0 0 1,-2-1-1,2 0-10,0 0-1,0 0 0,0 0 1,0 0-1,0 0 1,0 0-1,1 0 0,-1-1 1,0 1-1,1 0 0,-1 0 1,1-1-1,-1 1 0,1 0 1,0-1-1,-1 1 0,1-1 1,0 1-1,0 0 0,0-2 1,0-19-118,0 1 1,2 0 0,0 0-1,7-28 1,-1 6-35,-2 13-276,1-1 1,21-52 0,33-55-940,-48 110 1214,91-169-1625,-89 170 1069,2 0-1,32-38 1,4-7 448,177-258-1775,-161 239 1942,111-112 0,-48 58 0,-9 10-117,153-131 0,-203 208 105,2 3 0,2 3 0,143-71 1,-154 85-40,-50 28 183,1-1 0,0 2 1,1 1-1,0 0 0,0 1 0,47 1 4810,-68 7-4799,-14 15 595,-27 20-1,7-7-322,-20 14-415,36-29 0,2 1 0,-22 21 0,-35 30 39,18-17-241,-189 154-4556,65-57 3723,153-124 1040,-1-1 0,-43 23 0,29-18-7,5-1 2,2 3 0,-37 34 0,-23 18 0,71-59 51,1 1 0,-22 26-1,31-30-9,-1-1-1,0 0 0,-1-2 1,-1 0-1,-33 20 1,18-15 175,2 1 0,-31 26 0,37-26-10,-1-2 0,0-1 0,-47 24-1,-107 51-168,64-52-37,-81 36 0,163-66 0,0-1 0,-66 10 0,-11 3 0,80-16 222,0-2 0,0-1 0,-1-1 0,1-2 0,-1-1 1,-32-5-1,63 5-152,0 0 0,0 0 1,1 0-1,-1-1 1,0 1-1,0-1 0,1 1 1,-1-1-1,1 1 0,-1-1 1,0 0-1,1 0 0,-1 0 1,1 0-1,0 0 0,-1 0 1,1 0-1,0-1 1,0 1-1,-1 0 0,1-1 1,0 1-1,1-1 0,-1 1 1,0-1-1,0 1 0,0-1 1,1 0-1,-1 1 0,1-1 1,0 0-1,-1 1 1,1-1-1,0 0 0,0 0 1,0 1-1,0-1 0,0 0 1,0 0-1,1 1 0,0-4 1,2-8 53,1 0 1,0 0 0,1 0 0,9-17-1,-7 16-603,0 0 466,0 0 0,1 1 0,1 0 0,17-19 0,47-44-1075,-31 36 895,-23 22 193,1 1 0,25-17 0,-23 19 0,-1-1 0,20-21 0,-23 21 0,0 1 0,2 0 0,22-13 0,32-24 0,-53 36 0,0 0 0,1 1 0,41-20 0,-38 21-146,1-1 0,35-30 0,18-11-169,-6 8 315,44-25 0,-88 59 0,42-15 0,-45 20 0,-1-2 0,40-21 0,-37 14-2,0 2-1,2 0 0,-1 2 1,52-16-1,-51 23 100,-13 3 49,0-1-1,27-11 1,29-21 1264,-73 36-1389,1 1 0,-1-1 0,1 1 0,-1 0 0,0 0 0,1-1 0,-1 1 0,1 0 0,0 0 0,-1-1 0,1 1 0,-1 0 0,1 0 0,-1 0 0,1 0 0,-1 0 0,1 0 0,0 0 0,-1 0 0,1 0 0,-1 0 0,1 0 0,-1 1 0,1-1 0,-1 0 0,1 0 0,-1 0 0,1 1 0,-1-1 0,1 0 0,-1 1 0,1-1 0,0 1 0,0 0-12,-1 1 0,1-1 0,-1 1 0,0-1 0,1 0 0,-1 1-1,0-1 1,0 1 0,0-1 0,0 1 0,0-1 0,-1 3 0,0 5-25,-1 0 0,0 0-1,-5 10 1,1-6 16,-4 11 0,10-23 0,0 0 0,0-1 0,0 1 0,0 0 0,0 0 0,0 0 0,1 0 0,-1-1 0,0 1 0,0 0 0,1 0 0,-1 0 0,0-1 0,1 1 0,-1 0 0,1 0 0,-1-1 0,1 1 0,-1 0 0,1-1 0,0 1 0,-1-1 0,1 1 0,0-1 0,-1 1 0,1-1 0,1 1 0,0 0 0,0 1 0,0-1 0,0 0 0,0 1 0,0 0 0,0-1 0,-1 1 0,1 0 0,0 0 0,-1 0 0,0 0 0,1 0 0,-1 0 0,0 0 0,0 0 0,0 1 0,0-1 0,-1 0 0,1 1 0,-1-1 0,1 1 0,-1-1 0,0 0 0,0 1 0,0-1 0,0 1 0,0-1 0,-1 1 0,1-1 0,-1 0 0,1 1 0,-3 3 0,-2 7 0,-1 0 0,-1 0 0,0 0 0,-15 18 0,5-6 0,4-4 0,-1-1 0,-1 0 0,-1-1 0,-20 18 0,28-28 0,0 0 0,0 1 0,1 1 0,-9 14 0,9-13 0,0 0 0,-1-1 0,-13 14 0,4-7 0,8-10 0,0 1 0,0 1 0,1 0 0,1 0 0,-11 17 0,9-12 0,-1 0 0,0-1 0,-1 0 0,-24 23 0,22-25 0,1 1 0,0 0 0,1 1 0,1 1 0,-9 16 0,-50 85-513,13-25 160,50-78 353,1 0 0,0 1 0,1 0 0,0 0 0,-2 17 0,-8 31 0,1-18 0,-11 90 0,19-75 420,4 104 0,3-68-394,-2 139-26,1-250 0,-1 0 0,-1 0 0,0 0 0,-1 0 0,0 1 0,-2-1 0,0 1 0,-10-26 0,6 19 0,0 0 0,1-1 0,2 0 0,-4-26 0,-4-17 0,10 47-341,1 0 0,0 0-1,1-20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3:10.962"/>
    </inkml:context>
    <inkml:brush xml:id="br0">
      <inkml:brushProperty name="width" value="0.35" units="cm"/>
      <inkml:brushProperty name="height" value="0.35" units="cm"/>
      <inkml:brushProperty name="color" value="#FFFFFF"/>
    </inkml:brush>
  </inkml:definitions>
  <inkml:trace contextRef="#ctx0" brushRef="#br0">214 416 24575,'-1'0'0,"1"-1"0,-1 1 0,0 0 0,0 0 0,1-1 0,-1 1 0,0-1 0,1 1 0,-1 0 0,0-1 0,1 1 0,-1-1 0,0 0 0,1 1 0,-1-1 0,1 0 0,-1 1 0,1-1 0,0 0 0,-1 1 0,1-1 0,0 0 0,-1 0 0,1 1 0,0-2 0,-8-26 0,5 14 0,-3-10 0,1-1 0,0 0 0,2 0 0,1 0 0,2 0 0,2-34 0,-1 5 0,-1 45 0,1-1 0,0 0 0,3-12 0,-3 19 0,-1 0 0,1 0 0,0 0 0,0 0 0,0 1 0,0-1 0,1 1 0,-1-1 0,1 1 0,0-1 0,0 1 0,-1 0 0,1 0 0,1 0 0,2-3 0,-4 5 0,0-1 0,0 1 0,0 0 0,0-1 0,0 1 0,0 0 0,0 0 0,0 0 0,0 0 0,0 0 0,0 0 0,0 0 0,1 0 0,-1 0 0,0 0 0,0 1 0,0-1 0,0 0 0,0 1 0,0-1 0,0 1 0,0-1 0,0 1 0,-1 0 0,1-1 0,0 1 0,0 0 0,0-1 0,-1 1 0,1 0 0,0 0 0,-1 0 0,1 0 0,0 0 0,0 2 0,2 1 0,-1 1 0,1 0 0,-1-1 0,0 1 0,-1 0 0,2 6 0,1 19 0,-1 0 0,-2 0 0,-4 44 0,1-3 0,3-2 0,-2 73 0,-1-127 0,-1 0 0,0-1 0,-1 0 0,-1 0 0,0 0 0,-1 0 0,-14 24 0,-64 85 0,64-97 0,-15 12 0,-3 6 0,38-43 0,-1 0 0,1 0 0,-1 0 0,1 0 0,-1 0 0,0-1 0,1 1 0,-1 0 0,0 0 0,0 0 0,0-1 0,0 1 0,0 0 0,0-1 0,0 1 0,0-1 0,0 1 0,0-1 0,-2 1 0,3-1 0,-1-1 0,1 1 0,-1 0 0,1 0 0,-1-1 0,1 1 0,-1-1 0,1 1 0,-1 0 0,1-1 0,-1 1 0,1-1 0,0 1 0,-1-1 0,1 1 0,0-1 0,-1 0 0,1 1 0,0-1 0,0 1 0,0-1 0,-1 0 0,1 1 0,0-2 0,-2-7 0,1-1 0,0 1 0,1-12 0,0 21 0,2-240 0,-2 236 0,0-1 0,0 1 0,0 0 0,1-1 0,0 1 0,0 0 0,0-1 0,0 1 0,1 0 0,0 0 0,0 0 0,0 0 0,5-6 0,0 2 0,0 0 0,1 1 0,0 0 0,14-8 0,-20 13 0,7-4 0,-1-2 0,0 1 0,0-2 0,-1 1 0,0-1 0,9-13 0,-13 18 0,0 0 0,0 0 0,1 1 0,-1-1 0,1 1 0,0 0 0,0 0 0,0 0 0,0 1 0,1 0 0,-1-1 0,1 1 0,9-2 0,-11 3 0,-1 0 0,1 1 0,0-1 0,0 1 0,0 0 0,0 0 0,0 0 0,0 0 0,0 1 0,-1-1 0,1 1 0,0 0 0,0-1 0,0 1 0,-1 1 0,1-1 0,-1 0 0,1 1 0,-1-1 0,1 1 0,-1 0 0,0-1 0,0 1 0,4 4 0,4 7 0,-1 0 0,0 0 0,-1 1 0,0 0 0,-1 0 0,-1 0 0,0 1 0,5 23 0,-6-11 0,0 0 0,-2 1 0,0 55 0,-4 234 0,4-293 0,1-17 0,2-17 0,-3-1 0,-1-1 0,0 1 0,0-1 0,-1-17 0,0 14 0,0 1 0,4-23 0,1 10 0,1-30 0,5-24 0,10-25 0,-1 1 0,-4 8-1365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0:51.44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02.399"/>
    </inkml:context>
    <inkml:brush xml:id="br0">
      <inkml:brushProperty name="width" value="0.35" units="cm"/>
      <inkml:brushProperty name="height" value="0.35" units="cm"/>
      <inkml:brushProperty name="color" value="#FFFFFF"/>
    </inkml:brush>
  </inkml:definitions>
  <inkml:trace contextRef="#ctx0" brushRef="#br0">1131 1582 24575,'-34'0'0,"-29"-1"0,-112 14 0,120-8 0,43-5 0,0 1 0,0 0 0,1 1 0,-1 0 0,1 1 0,-1 0 0,-12 6 0,-22 10 0,-2-1 0,0-3 0,-76 15 0,-6 5 0,88-20 0,-62 31 0,47-23 0,45-19 0,1 0 0,-1 1 0,1 0 0,1 0 0,-20 14 0,29-19 0,0 1 0,0-1 0,0 1 0,0 0 0,1-1 0,-1 1 0,0 0 0,1-1 0,-1 1 0,0 0 0,1 0 0,-1 0 0,1-1 0,-1 1 0,1 0 0,0 0 0,-1 0 0,1 0 0,0 0 0,0 0 0,-1 0 0,1 0 0,0 2 0,1-3 0,-1 1 0,1 0 0,-1 0 0,1-1 0,-1 1 0,1 0 0,0 0 0,-1-1 0,1 1 0,0-1 0,0 1 0,-1-1 0,1 1 0,0-1 0,0 1 0,0-1 0,0 0 0,0 0 0,1 1 0,5 1 0,0-1 0,1 0 0,-1 0 0,0-1 0,9 0 0,4-3-190,1 0-1,-1-2 1,27-9-1,-3 0-9,-3 0 192,-1-2 0,0-2 0,-1-1 0,37-26-1,71-34-1920,-130 69 1803,1 0 1,-1 0 0,24-22 0,-25 19-12,1 1 1,0 0-1,19-8 1,11-5 136,-1-2 0,78-60 0,-91 67 244,-26 17 14,-1-1 0,0 1 0,0-1 0,0-1 0,7-5 1,-6 1 255,11-9 815,-11 18-934,-3 13-447,-4-8 52,0 0 0,0 0 0,-1 0 0,0 0 0,0 0 0,0 0 0,0 0 0,-1 0 0,0-1 0,0 1 0,0 0 0,-1-1 0,-4 8 0,-6 4 0,-1 0 0,-17 17 0,-14 17 0,8-2 0,-23 33 0,53-72 0,-1 0 0,0 0 0,0 0 0,0-1 0,-11 8 0,-16 15 0,-1 10 0,30-31 0,-2-1 0,1 0 0,-1-1 0,-1 0 0,0 0 0,-11 7 0,10-8 0,0 1 0,1 0 0,-10 11 0,13-12 0,-1-1 0,0 0 0,0 0 0,0 0 0,0-1 0,-1 0 0,-11 5 0,8-5 0,-12 4 0,1 0 0,-1-1 0,-42 8 0,42-11 0,20-4 0,-1 0 0,0 0 0,0 0 0,0 0 0,0-1 0,0 0 0,-4 0 0,7 0 0,-1 0 0,1-1 0,0 1 0,0-1 0,-1 1 0,1-1 0,0 1 0,0-1 0,0 0 0,0 0 0,0 0 0,0 1 0,0-1 0,0 0 0,0 0 0,0 0 0,1 0 0,-1 0 0,0-1 0,1 1 0,-1 0 0,1 0 0,-1 0 0,1-1 0,-1 1 0,1-2 0,-1-3-26,0 0 0,0 0 0,0 0 1,1-1-1,0 1 0,1 0 0,-1 0 0,1 0 0,0 0 0,1 0 0,-1 0 0,1 0 0,5-10 0,3-4-95,0 0 0,19-25 0,5 4 121,-27 34 0,0-1 0,-1 1 0,0-1 0,0 0 0,-1-1 0,5-9 0,-4 7-59,0 0 0,0 1 0,1 0-1,0 0 1,1 0 0,0 1 0,1 0 0,17-13 0,9-10-46,-27 23 105,0-1 0,9-15 0,13-14 0,10-6 0,36-51 0,-47 57 0,-9 11 0,19-32 0,-27 39 223,53-103-239,-54 101-137,-2 0 0,-1-1 0,9-38 0,-17 60 177,1 0-1,-1-1 1,1 1 0,-1 0 0,0-1-1,0 1 1,0 0 0,0-1 0,0 1-1,-1 0 1,1 0 0,-1-1 0,1 1-1,-1 0 1,0 0 0,0 0 0,0 0 0,0-1-1,-2-1 1,1 2 38,-1 0 0,1 0 0,0 1 1,-1-1-1,1 1 0,-1 0 0,1 0 0,-1 0 0,0 0 0,1 0 1,-1 0-1,0 1 0,0-1 0,1 1 0,-7 0 0,0 0-32,1 0-1,-1 0 1,0 1 0,0 1-1,0-1 1,1 1-1,-1 1 1,1 0-1,0 0 1,-13 7-1,8-3-33,0 2 0,1-1-1,0 2 1,0-1 0,-14 18-1,11-13 5,-28 22 0,-10 8 0,26-22 0,20-17 0,0 0 0,1 1 0,-8 8 0,4-4 0,1-1 0,-1 0 0,-1-1 0,-22 14 0,20-13 0,-1 0 0,-22 21 0,26-19 0,-1-1 0,0 1 0,0-2 0,-1 0 0,-1 0 0,1-1 0,-20 8 0,32-15-1,0-1-1,0 0 1,-1 0-1,1 0 0,0 0 1,0 1-1,-1-1 1,1 0-1,0 0 1,-1 0-1,1 0 0,0 0 1,-1 0-1,1 0 1,0 0-1,0 0 1,-1 0-1,1 0 0,0 0 1,-1 0-1,1 0 1,0 0-1,-1 0 1,1 0-1,0-1 0,0 1 1,-1 0-1,1 0 1,0 0-1,0 0 1,-1-1-1,1 1 0,0 0 1,-1 0-1,1-12-163,11-17-495,-11 27 557,40-71-2939,-25 48 1663,12-29-1,-14 26 1380,33-51 0,6-9 0,-33 40 150,-14 34 58,1 0 1,0 0-1,11-17 0,-16 30-69,0 0 0,0-1-1,-1 1 1,1-1 0,0 1 0,0 0-1,-1-1 1,1 0 0,-1 1 0,1-1-1,-1 1 1,0-1 0,-10-19 2464,9 21-2526,-21 3 1093,11 1-1150,1 1 0,0-1 0,0 2 0,0-1 1,1 1-1,0 1 0,-10 9 0,-6 7-31,-21 29 0,37-43 19,-14 16-8,16-19 0,0 1 0,1 0 0,0 0 0,1 0 0,-1 1 0,2 0 0,-7 11 0,10-15 0,-1-1 0,1 0 0,0 0 0,0 0 0,0 0 0,0 0 0,1 0 0,-1 0 0,1 5 0,0-7 0,0 0 0,1 1 0,-1-1 0,1 0 0,-1 0 0,1 0 0,-1 0 0,1 0 0,0 0 0,-1 0 0,1-1 0,0 1 0,0 0 0,0 0 0,0 0 0,0-1 0,0 1 0,0-1 0,0 1 0,0 0 0,0-1 0,0 0 0,0 1 0,0-1 0,0 0 0,0 1 0,0-1 0,2 0 0,24 4 0,0-1 1,0-2-1,0 0 0,28-4 0,-1 1-165,-33 1-158,0-1-1,-1-1 0,1 0 1,34-12-1,73-35 433,-104 38-383,35-23 1,-19 11 71,-13 6 202,-1 0 0,34-33 0,-30 25 0,149-140-1830,-158 146 1939,0 1 624,-1-2 0,-2 0 0,19-27 0,-31 39-306,-1 1-315,0 0 0,0 0 0,1 1 0,0 0 0,1 0 0,7-7 0,-13 14-112,-1-1 0,0 1 0,1 0 0,-1-1 0,1 1 0,-1 0 0,1-1 0,-1 1 0,1 0 0,-1 0 0,1 0 0,-1-1 0,1 1 0,-1 0 0,1 0 0,-1 0 0,1 0 0,0 0 0,-1 0 0,1 0 0,-1 0 0,1 0 0,-1 0 0,1 1 0,-1-1 0,1 0 0,-1 0 0,1 0 0,-1 1 0,1-1 0,0 1 0,0 1 0,0-1 0,0 0 0,0 0 0,-1 0 0,1 1 0,0-1 0,-1 0 0,1 0 0,-1 1 0,1 2 0,2 41 0,-3-42 0,-2 427-539,1-407 539,-1 0 0,-8 30 0,1-4 0,1 1 0,3-21 0,0 1 0,1 30 0,5 364 539,0-404-539,1 1 0,8 29 0,-2-2 0,-10-107 0,3 38 0,-2-1 0,-5-38 0,-7-12 0,5 30 0,-13-44 0,5 23-508,-13-91 0,26 134 482,-39-230-925,36 223 951,-1-1 0,-1 1 0,-19-40 0,21 54 0,2 0 29,0-1 1,1 1-1,0-1 0,1 0 1,-1-21-1,-4-30 274,6 61-280,0 0 1,0-1-1,1 1 1,-1 0 0,1 0-1,1-6 1,-1 9-19,0-1 0,1 1 0,-1 0 1,0 1-1,1-1 0,-1 0 0,1 0 0,-1 0 1,1 0-1,-1 0 0,1 0 0,0 0 1,-1 1-1,1-1 0,0 0 0,0 1 1,0-1-1,-1 0 0,1 1 0,0-1 0,0 1 1,0-1-1,0 1 0,0 0 0,0-1 1,0 1-1,0 0 0,0 0 0,0 0 1,2 0-1,16 0 100,0 0 1,0 2-1,0 0 1,-1 2-1,30 8 1,-11-3-763,3 1 386,-22-5 213,-1 0 0,0-2 1,21 2-1,-25-3 58,1 0 0,-1 1 0,1 0 0,-1 2 0,18 7 0,14 4 0,156 35 1695,-188-48-1677,17 4-18,45 15 0,-64-18 0,-1 1 0,0 0 0,0 1 0,0 0 0,-1 0 0,0 1 0,14 12 0,-21-17 0,0 0 0,0-1 0,0 1 0,0-1 0,0 1 0,1-1 0,-1 0 0,0 0 0,1 0 0,-1-1 0,1 1 0,5 0 0,-8-1 0,1 1 0,-1-1 0,1 0 0,-1 0 0,1-1 0,-1 1 0,1 0 0,-1 0 0,1 0 0,-1 0 0,1 0 0,-1 0 0,1-1 0,-1 1 0,0 0 0,1 0 0,-1-1 0,1 1 0,-1 0 0,1-1 0,-1 1 0,0 0 0,1-1 0,-1 1 0,1-1 0,-1 0 0,0 0 0,0 0 0,0-1 0,0 1 0,0 0 0,0 0 0,0 0 0,0 0 0,0 0 0,0 0 0,0-1 0,-1 1 0,1 0 0,0 0 0,-1 0 0,0-2 0,-3-3 0,0 0 0,0 0 0,-1 0 0,0 0 0,0 1 0,0 0 0,0 0 0,-1 0 0,-8-5 0,-25-25 0,27 23 0,-1 1 0,1-1 0,-29-17 0,15 11 0,19 12 0,0 0 0,1 0 0,-9-11 0,12 13 0,0 0 0,0 0 0,-1 0 0,1 1 0,-1 0 0,1-1 0,-1 1 0,0 1 0,0-1 0,0 0 0,-1 1 0,1 0 0,-1 0 0,1 0 0,-1 1 0,-5-2 0,2 2 0,-1 1 0,1-1 0,0 2 0,-1-1 0,1 1 0,0 0 0,-1 0 0,1 1 0,0 1 0,-11 3 0,15-4 0,0 0 0,0 0 0,0 1 0,0-1 0,0 1 0,0 0 0,1 0 0,0 0 0,-1 0 0,1 1 0,0-1 0,0 1 0,1 0 0,-1 0 0,1 0 0,0 0 0,0 0 0,0 1 0,1-1 0,-2 7 0,1-2 0,-20 119 0,14-60 0,2-17 0,0 52 0,4-63-82,-7 46 0,3-44-70,1 43 0,6-49 69,0-16 81,-1 0 0,-1 1 0,-1-1-1,-5 23 1,0 1 2,2-1 0,1 1 0,2 0 0,5 49 0,-1-3 0,-2 239-1198,0-245 2898,0-99-1677,0-29-11,1 0 1,11-68-1,-5 64-158,-3 0-1,-2 0 1,-4-55 0,0 11 15,13-38 131,-5 87 0,-1-47 0,-6-334-1349,0 390 1607,-12-57 0,5 35-106,8 54-93,-1 1 0,1-1 1,0 0-1,-1 0 0,1 1 0,-1-1 1,0 0-1,0 1 0,1-1 0,-7-1 663,2 15-639,4 6-243,0-1 0,1 1 1,1-1-1,0 1 0,8 32 0,-2-9-25,1 11-18,-1-8-272,3 73-1,2 74 476,-10-171 0,4 170-749,1 21-120,7-102 671,7 55-890,0 180 0,-22-291 1428,2 64 936,2-100-63,0-1 0,9 24 1,-11-37-1000,2-55 606,-2-30-1098,-4-77-466,-1 126 744,-12-43 0,9 48 0,1-1 1,-2-37-1,-3-21-1,6 59 1,-1-47 1,4 46-1,-1 1 0,-14-55 0,11 54 0,0 0 0,-3-49-1,7 48 1,-9-46 0,5 43 0,0 7 169,-1 0 0,-2 0 0,-1 0-1,0 1 1,-27-44 0,37 69-166,-13-25 2,12 20-5,-2-1 0,1 1 0,-1 0 0,0 0 1,0 0-1,0 0 0,-1 0 0,1 1 0,-1 0 0,0-1 0,-1 1 0,1 1 0,-1-1 0,1 1 0,-10-5 0,-1 1 0,1 0 0,0 0 0,-1 2 0,1-1 0,-1 2 0,0 0 0,-1 1 0,-28-3 0,23 6 0,-1 0 0,1 2 0,-36 6 0,47-6 0,0 1 0,0 1 0,1-1 0,-1 2 0,1-1 0,0 1 0,0 1 0,1-1 0,-15 13 0,-85 67 0,44-26 0,46-32 0,16-24 0,1 0 0,-1 0 0,0 0 0,0 0 0,0 0 0,0 0 0,-1-1 0,1 1 0,-1-1 0,1 0 0,-1 0 0,-4 3 0,-4 2-25,1 0-1,1 1 0,-1 0 0,1 1 1,1 0-1,-1 0 0,2 1 1,-12 17-1,7-10-54,0 0 1,-17 15-1,-1 0 43,2 1 0,-24 38 0,0-2 54,24-30-418,3 2 0,-25 50 0,39-71 401,-54 114 0,56-112 0,1 1 0,1 0 0,1 1 0,-3 27 0,6-37-108,0-1 0,-1 0 1,-1 1-1,-10 20 0,9-20 112,0 1 0,1-1 1,-5 22-1,-11 62 512,22-104-427,1-3 134,1 0-1,0-1 1,0 1-1,6-11 1,10-14-30,-13 22-139,1 0 0,0 1 0,1 0 0,0 0 0,1 0 0,9-9 0,-4 8-54,8-8 0,0-1 0,27-32 0,-40 42 0,1 1 0,20-17 0,-19 18 0,-1-1 0,0 1 0,10-14 0,-10 9 0,2 0 0,-1 0 0,2 1 0,0 1 0,0 0 0,16-9 0,-17 12 0,-1-1 0,15-16 0,-16 15 0,1 1 0,13-10 0,19-13 16,-26 19-41,1 0-1,1 1 0,0 1 1,1 0-1,0 2 0,39-15 0,-28 15-254,-1 0-1,0-2 1,-1-2 0,0 0-1,31-23 1,-47 30 280,0 0 0,-1 1 0,17-5 0,-17 7 0,1 0 0,-2-2 0,1 1 0,13-10 0,-11 6 81,1 0-1,25-10 1,-23 12 327,30-19-1,-46 25-368,0 0 1,1 0 0,0 0-1,-1 0 1,1 0 0,0 0 0,-1 0-1,1 1 1,0-1 0,0 1-1,0-1 1,0 1 0,-1 0 0,4 0-1,-4 0-32,0 1 0,0-1 0,0 1 0,0-1 0,0 1 0,0-1 0,0 1 0,-1 0 0,1 0 0,0-1-1,0 1 1,-1 0 0,1 0 0,-1 0 0,1 0 0,-1 0 0,1 0 0,-1 0 0,1 0 0,-1 0 0,0 0 0,1 0 0,-1 0 0,0 0-1,0 0 1,0 0 0,0 2 0,2 27-7,-1 1 0,-6 58 0,3-74 0,-2 1 0,0-1 0,-10 26 0,0-1 0,12-34 0,-1-1 0,0 0 0,0 1 0,0-1 0,-1 0 0,1 0 0,-1-1 0,0 1 0,-8 5 0,-17 22 0,-9 33 0,29-49 0,0-1 0,0 1 0,-1-2 0,-21 23 0,-1 0-415,-43 58-1,46-55 288,-63 76 128,45-61 0,-52 57 0,13-19 959,67-74-959,12-11 0,-1 0 0,0 0 0,0-1 0,0 0 0,-1-1 0,0 0 0,-12 6 0,20-11 0,1-1 0,-1 0 0,0 0 0,0 0 0,0 0 0,0 0 0,0 0 0,0 0 0,1 0 0,-1-1 0,0 1 0,0 0 0,0 0 0,0-1 0,1 1 0,-1 0 0,0-1 0,0 1 0,1-1 0,-1 1 0,0-1 0,1 1 0,-1-1 0,0 0 0,1 1 0,-1-1 0,1 0 0,-1 1 0,1-1 0,-1 0 0,1 0 0,0 1 0,-1-1 0,1 0 0,0 0 0,0 0 0,-1-1 0,-6-36 0,7 36 0,-4-56-720,5-78-1,2 39 217,-2 69 504,2-1 0,0 1 0,2 0 0,1 1 0,2-1 0,0 1 0,2 0 0,1 1 0,1 0 0,21-32 0,-12 21 0,-1 0 0,-1-2 0,15-50 0,-24 64 0,0 1 0,2 0 0,18-28 0,5-12 0,71-130 623,-103 189-633,-2 2 89,-1 1 0,1 0 0,1-1 0,-1 1 0,0 0 0,0 0 0,1 0-1,-1 0 1,1 0 0,0 0 0,-1 0 0,4-2 0,-4 6-60,0 0 0,0-1 0,-1 1 0,1 0 1,-1 0-1,1 0 0,-1-1 0,1 1 0,-1 0 0,0 0 1,0 0-1,0 0 0,0 0 0,-1 3 0,1-3 0,1 35-19,-4 146 0,-1-159-326,0 1-1,-10 30 0,-2 9-315,4-16 576,-21 56 0,0-6 70,29-77-7,0 0 0,2-1 0,-1 28 0,2-21-453,-6 29 0,-6 14 456,4 0 0,-2 94 0,14 203 2539,3-377-2266,3-14-411,-1 7 138,1-1 0,0 1 0,2 1 0,0 0 0,0 0 0,2 1 0,24-23 0,-28 26-105,0 1-1,0-1 1,9-18 0,8-12-105,-4 11 210,1 1 0,-2-1 0,29-56 0,-37 59 0,1 0 0,34-49 0,-38 62 0,-1 0 0,9-19 0,-11 20 0,0 1 0,1-1 0,14-18 0,-3 7 0,-2-1 0,22-41 0,-32 55 0,50-103-163,77-86-1091,-65 100 901,-36 56 246,-27 37 107,12-19 0,1 1 0,2 1 0,35-34 0,-52 55 44,-1 1 1,0-1-1,0 0 1,0 0-1,-1 0 0,1 0 1,2-7-1,13-10 1782,-23 40-1499,-8 7-327,-34 49 0,-3 5 0,34-54-392,-34 45-1,8-13 21,27-35 372,-19 47 0,6-11 0,-81 169-1874,27-64 1874,52-109 0,-35 89 0,44-93 0,-4 0 0,-58 92 0,70-123 0,-37 67 0,25-41 0,-33 44 0,46-71-295,-22 42 0,24-39 31,-21 30-1,-100 127-210,122-166 475,-1-1 0,-14 14 0,-14 17 0,27-30 296,0 0 0,-15 13-1,13-14-68,1 1 885,-3 2-512,0-1 0,-1 0-1,-26 17 1,42-31-600,-1 1 0,0-1 0,1 0 0,-1 1 0,0-1 0,1 0 0,-1 0 0,0 1 0,1-1 0,-1 0 0,0 0 0,1 0 0,-1 0 0,0 0 0,0 0 0,1 0 0,-1 0 0,0 0 0,1 0 0,-1 0 0,0-1 0,1 1 0,-1 0 0,0 0 0,1-1 0,-1 1 0,0 0 0,1-1 0,-1 1 0,1-1 0,-1 1 0,1-1 0,-1 1 0,1-1 0,-1 1 0,1-1 0,0 0 0,-1 1 0,1-1 0,-1 1 0,1-1 0,0 0 0,0 1 0,0-1 0,-1 0 0,1 1 0,0-1 0,0 0 0,0 0 0,0-1 0,-1-6 0,0 0 0,0 0 0,1-12 0,0 16 0,0-40 0,-1 3 0,8-79 0,23 3-742,-12 53 440,0 6 156,2 2 0,40-77 1,6-17-1216,-51 117 1361,1 1 0,24-35 0,-1-1 0,6-8 0,26-54 0,-59 107 0,1 1 0,1 1 0,0 0 0,27-27 0,-27 30 0,-3 4 18,-1-1 0,-1-1 1,9-19-1,-9 17-320,1 0 0,12-16 0,35-36 56,-38 51 230,-2-2 0,-1 0 0,0-1 1,16-33-1,-24 42-107,0-1 0,1 1 0,13-15 1,7-10 284,-29 37-140,0 1 0,1-1 0,-1 0 1,0 1-1,0-1 0,1 1 0,-1-1 0,0 0 1,1 1-1,-1-1 0,1 1 0,-1-1 0,1 1 1,-1 0-1,1-1 0,-1 1 0,1-1 0,-1 1 1,1 0-1,-1-1 0,1 1 0,0 0 0,-1 0 1,1 0-1,-1-1 0,1 1 0,0 0 0,-1 0 1,1 0-1,1 0 0,-1 1 60,-1 0 1,1 0-1,-1 0 0,1 0 0,-1 0 1,1 0-1,-1 0 0,1 1 0,-1-1 1,0 0-1,0 0 0,0 0 1,1 1-1,-2 1 0,-1 49 1625,0-38-1610,-2 0 0,1-1 0,-10 24-1,7-22 9,1 0-1,-5 21 0,3-5-271,-2 0 0,-22 53 1,9-27 45,17-39 13,0-1 1,-3 28-1,-4 20-481,-15 33 334,-63 208-2008,4-54 2189,60-146-128,21-78 161,-2 1 0,-1-1-1,-13 32 1,3-19 21,-19 65-1,31-83 62,0 1 0,2-1 0,1 1 0,0 38 0,3-57 221,1-1 0,-2 1 0,1 0 0,0 0 0,-1 0 1,0-1-1,0 1 0,0 0 0,-1-1 0,1 1 0,-10 3 795,11-9-1035,0 1 0,0 0 0,0 0 0,0 0 0,0 0 0,0-1 0,0 1 0,0 0 1,0 0-1,0 0 0,0-1 0,0 1 0,0 0 0,0 0 0,0 0 0,0-1 0,0 1 0,1 0 0,-4-14-53,2 1 31,0-1 0,1 0 0,0 1 0,1-1 0,1 0 0,0 1 0,1-1 0,0 1 0,1 0 0,1 0 0,0 0 0,9-17 0,4-3-359,-2 0-1,19-58 0,-21 51-147,31-61 0,51-109-661,-38 77 1179,-22 49-11,15-32 0,-41 94-71,-1-1 0,-1-1 1,6-26-1,-7 23-47,21-53-1,18-41 1611,-26 66-842,-17 73 447,-2 13-1184,-2 2 86,-1-1 0,-2 1 0,-1-1-1,-1 0 1,-2-1 0,-15 38-1,-57 168-162,56-140-355,17-63 295,-21 61 0,-41 82-1309,56-140 1533,-2 5 0,-16 74 0,16-51 72,-32 85-1,28-95 32,2 2 0,-12 72 0,26-110-338,2-5 577,-1 1 0,-1-1 1,-6 21-1,8-32-271,0-1 0,0 1 0,0 0 0,0-1 0,-1 1 0,1-1 0,-1 1 0,0-1 0,1 0 0,-1 0 0,0 0 0,0 0 1,-1 0-1,1 0 0,0 0 0,0-1 0,-1 1 0,1-1 0,-1 1 0,0-1 0,1 0 0,-1 0 0,-4 1 0,5-2-71,1 0 0,-1 0 0,1 0 0,-1 0 0,1 0 0,-1-1 0,1 1 0,-1 0 0,1-1 0,0 1 0,-1-1 0,1 1 0,-1-1 0,1 0 0,0 0 0,0 1 0,-1-1 0,1 0 0,0 0 0,0 0 0,0 0 0,0-1 0,0 1 0,0 0 0,0 0 0,1-1 0,-1 1 0,0 0 0,1-1 0,-1 1 0,1 0 0,-1-1 0,1 1 0,0-1 0,-1-2 0,-1-6 0,1-1 0,0 1 0,1-20 0,0 24 0,0-12 0,0-1 0,2 1 0,0 0 0,1 0 0,10-33 0,17-27-191,-12 33-100,20-74 1,-32 99 290,0 0 0,2 0 0,17-31 0,6-13 0,44-97-1243,-57 121 819,2 1-1,47-68 0,5-9-227,68-115 488,-125 206-156,23-29 0,10-14 6,34-57 314,-42 68 0,41-80 1,-69 115-10,0 2-1,19-23 1,-3 4 869,-25 33-580,0 0-1,0 0 1,-1-1-1,0 1 1,0-1 0,0 0-1,-1 0 1,0 1-1,0-15 1,-1 12-76,1 1 1,0-1-1,1 1 0,0-1 1,0 1-1,3-8 0,19-46-204,-21 114 0,-4-23 0,2-9 0,-2 0 0,0 0 0,-1 0 0,-8 33 0,-17 44-525,-20 61-569,3-55 648,-1 6-821,-13 47 500,5-17 821,-74 203-2029,78-236 1975,-19 45 0,-14 35 0,-4 12 0,41-87-43,-23 67-42,-4 8-108,48-134 111,3 2-1,-17 61 1,29-74 327,-16 54 780,-12 4 4149,35-130-5030,4 16-144,0 0 0,0 1 0,1-1 0,1 1 0,8-20 0,4-15 0,-6 19-161,2 0 0,1 1 0,1 1-1,31-46 1,13-24-149,87-141-1177,-103 174 1285,-4 3 202,-19 30 0,1 0 0,33-38 0,57-69 0,-81 101 0,43-43 0,-51 60 0,-2 0 0,33-46 0,-37 45 0,1 1 0,2 0 0,22-22 0,62-69 0,39-53-729,-90 108-264,-26 28 1019,36-33 0,-7 9 1127,50-64 1,-64 71-410,-5 6-874,67-81 1684,-95 110-1554,1-1 0,8-20 0,-1 2 0,-12 26 0,0 0 0,0 1 0,1-1 0,-1 0 0,1 1 0,-1 0 0,8-5 0,16-16 0,-3-14 0,-21 32 0,0-1 0,1 1 0,0 0 0,0 0 0,7-7 0,-11 13 0,1 0 0,-1-1 0,0 1 0,0 0 0,1-1 0,-1 1 0,0 0 0,1-1 0,-1 1 0,0 0 0,1 0 0,-1 0 0,0-1 0,1 1 0,-1 0 0,1 0 0,-1 0 0,0 0 0,1 0 0,-1 0 0,1 0 0,-1-1 0,1 1 0,-1 1 0,0-1 0,1 0 0,-1 0 0,1 0 0,-1 0 0,1 0 0,-1 0 0,0 0 0,1 0 0,-1 1 0,0-1 0,1 0 0,-1 0 0,1 1 0,0 0 0,0 1 0,0-1 0,0 1 0,-1 0 0,1-1 0,0 1 0,-1 0 0,1-1 0,-1 1 0,1 2 0,1 41 0,-5-21 0,-1 0 0,-9 31 0,0-3 0,-38 119-1778,12-52 748,-115 337-909,134-409 2093,-134 280-3678,49-99 3474,58-117 87,2-20 1573,-62 94 0,87-145-753,17-33-460,0 0 0,-1 0 1,1 0-1,-2 0 1,1-1-1,-1 1 1,1-1-1,-10 8 1,14-13-388,-1-1 1,1 0-1,-1 1 1,1-1-1,-1 0 1,0 1-1,1-1 1,-1 0-1,1 1 1,-1-1-1,0 0 0,1 0 1,-1 0-1,0 0 1,1 0-1,-1 0 1,0 0-1,1 0 1,-1 0-1,0 0 1,1 0-1,-1 0 0,0 0 1,1-1-1,-1 1 1,0 0-1,1 0 1,-1-1-1,1 1 1,-1 0-1,0-1 1,1 1-1,-1-1 0,1 1 1,-1-1-1,1 1 1,0-1-1,-1 1 1,1-1-1,-1 1 1,1-1-1,0 1 1,-1-1-1,1 0 0,0 1 1,0-1-1,0 0 1,-1 1-1,1-2 1,-11-41-99,9 34 129,-4-29-169,2-1-1,1 0 1,4-63-1,1 37 48,-1 48 81,1 0 0,0 0 0,2 0 0,0 1 0,1-1 0,11-24 0,-3 7 0,27-119-903,-10 72 126,66-126 0,-43 85-393,-38 82 714,35-63 0,-27 64 456,-1 0 0,-2-1 0,17-49 0,-27 56 0,2 1 0,1 0 0,1 1 0,33-50 0,-32 60-1,-1-1 0,-1-1 0,-1 0 0,-1-1 0,8-26 1,-11 29-6,0 1-1,1 0 1,18-28 0,1-3 6,8-14 860,-21 40-271,-1 0-1,16-41 1,-23 50-350,0 0 0,19-28 1,-16 28-22,-1 0 0,9-24 1,-6 23 89,-7 13-96,-5 13-116,-7 15-106,-2-1 0,0 0-1,-18 29 1,5-7 1,-4 12-230,12-24-77,-1-1-1,-26 41 0,19-37 61,1 1 0,3 2 1,-17 45-1,-33 70-428,9-48-42,-114 212-3225,130-222 3951,-11 21 0,-101 150 0,87-140-174,40-71 25,-47 69 0,-27 38 149,47-74 0,2-16 0,-4 5 0,-12 27 2464,-138 157-1,162-209-2059,42-49-173,-1 0 0,1-1 0,-1 1 0,1-1 0,-1 0 0,0 0 1,-4 3-1,7-6-201,0 0 0,0 1 1,0-1-1,0 0 1,1 1-1,-1-1 1,0 0-1,0 0 0,0 0 1,0 0-1,0 0 1,0 0-1,1 0 1,-1 0-1,0 0 0,0 0 1,0-1-1,0 1 1,0 0-1,1 0 1,-1-1-1,0 1 0,0-1 1,0 1-1,1-1 1,-1 1-1,0-1 1,1 1-1,-1-1 0,0 0 1,1 1-1,-1-1 1,1 0-1,-1 1 1,1-1-1,-1 0 0,1 0 1,0 0-1,-1 1 1,1-1-1,0 0 0,0 0 1,-1 0-1,1 0 1,0-1-1,-4-17-19,2-1-1,-1 1 0,2-1 1,1 1-1,4-37 1,-2-3-9,-1-271-2,1 305-87,1 0-1,2 0 0,0 0 1,2 0-1,1 1 0,11-24 1,6-20-211,5-20-1119,23-77 664,-44 129 593,-6 19 160,2 0 0,0 0 0,9-18 0,12-24 0,-11 24 0,30-50 0,-24 48 0,26-64 0,-32 66 0,1 1 0,33-53 0,-33 61 88,-1 0 0,16-42-1,-17 36 67,24-42 1,57-89 819,-89 152-944,7-14 386,1 2 1,2 0-1,28-35 0,-44 58-416,1 0 0,-1 0 0,0-1 0,0 1 0,0 0 0,0 0 0,0-1 0,1 1 0,-1 0 0,0 0 0,0 0 0,0 0 0,1-1 0,-1 1 0,0 0 0,0 0 0,1 0 0,-1 0 0,0 0 0,0 0 0,1 0 0,-1 0 0,0 0 0,0 0 0,1 0 0,-1 0 0,0 0 0,1 0 0,-1 0 0,0 0 0,0 0 0,1 0 0,-1 0 0,2 9 0,-7 14 0,-62 121-512,19-49 234,-1 15 2,-140 274-1671,152-330 1949,25-36-43,-1 0-1,2 1 1,-10 22-1,-7 19-704,-64 98-1,53-95-709,-213 359 1248,223-376-108,3-6 902,-30 64 0,37-68-540,-1-1 1,-2-1 0,-27 32-1,12-17 1152,36-46-1150,-1-1 0,0 1 0,0-1 0,0 0-1,0 0 1,-1 0 0,1 0 0,0 0 0,-4 2 0,5-4-7,1 0 0,0 0 0,-1 0-1,1 0 1,-1 0 0,1 1 0,0-1 0,-1 0 0,1 0 0,-1 0-1,1 0 1,-1 0 0,1 0 0,0-1 0,-1 1 0,1 0 0,-1 0-1,1 0 1,0 0 0,-1 0 0,1-1 0,0 1 0,-1 0 0,1 0-1,0 0 1,-1-1 0,0 0 63,0-1 0,0 1 0,1 0 1,-1 0-1,0-1 0,1 1 0,0 0 0,-1-1 0,1 1 0,0-1 0,-1 1 0,1-2 0,-2-20-48,2 0-1,0 0 1,5-38-1,20-68-208,-23 119 152,37-163 1,-30 142 0,1-8 0,1 0 0,18-36 0,43-123-997,-4 9 71,-30 97-331,-17 39 737,35-65 1,1 17 263,-9 14-294,59-81 0,1 6 550,-50 72 0,-43 71 0,0 1 0,23-23 0,-6 7 0,-19 21 0,0 1 0,24-16 0,-22 17 0,0 0 0,18-20 0,-8 6 832,2 2 0,0 1 0,57-34 0,0-1 610,-77 53-1244,1 0 0,-1 0 1,1 0-1,0 1 0,1 0 1,-1 1-1,0 0 0,15-1 1,-13 1-183,0 1 0,-1-2 0,1 1 0,-1-1-1,0 0 1,17-10 0,-6 2-16,0 2 0,1 0 0,0 1 0,24-6 0,-20 6 0,0 0 0,35-18 0,-18 6 0,-29 15 0,0-1 0,-1 0 0,18-12 0,-17 9 0,0 1 0,1 1 0,1 0 0,-1 1 0,21-6 0,-8 2 0,46-24 0,-61 27 0,-1 0 0,1 0 0,-1-1 0,-1 0 0,19-19 0,-19 17 0,0 1 0,-1-1 0,0 0 0,-1 0 0,0-1 0,-1-1 0,11-21 0,-7 15 0,24-32 0,-11 16 0,-24 34 0,0 0 0,0 0 0,0-1 0,0 1 0,1 0 0,-1-1 0,0 1 0,0 0 0,0 0 0,0-1 0,1 1 0,-1 0 0,0 0 0,0-1 0,1 1 0,-1 0 0,0 0 0,0 0 0,1 0 0,-1-1 0,0 1 0,0 0 0,1 0 0,-1 0 0,0 0 0,1 0 0,-1 0 0,0 0 0,0 0 0,1 0 0,-1 0 0,0 0 0,1 0 0,-1 0 0,0 0 0,1 0 0,-1 0 0,5 12 0,-3 24 0,-2-33 0,0 26-175,0 1 0,-2 0 0,-2-1 0,0 1 1,-13 40-1,-19 21 158,22-61 19,-12 42-1,14-35-289,-29 59-1,23-57-117,-89 168-945,66-113 1569,-8 17-1653,-82 138 0,21-66-26,-87 198-1,99-197 1462,8-19 0,72-127-71,-87 192-1152,70-155 1276,23-54 164,2 0 0,1 1 0,0 0 1,-5 26-1,13-43-299,-2 12 904,-1 0 0,0-1 1,-1 1-1,-1-1 0,-13 28 3680,37-88-4394,-12 28-52,1-1 0,1 1 0,0 0 0,2 1-1,19-26 1,16-28 97,53-84-895,-80 128 742,28-53 0,-32 51-216,1 2 0,19-24 0,-16 23-86,25-44 0,-28 44 302,1 1 0,27-34 0,-1 2 0,33-61-847,-20 29 151,-41 69 627,35-36 1,-6 8 93,3-12-183,-29 36 29,2 0 0,0 1 0,2 0 0,0 2 0,26-20 0,11-8 163,-41 32 1,31-20 1,-6 1-11,-36 30-25,0 0-1,1 0 1,-1 1-1,1 0 1,0 0 0,1 1-1,-1 0 1,1 0 0,14-5-1,-11 5 228,0 0 1,0-1-1,-1 0 0,18-12 1,-19 11 51,1 1 1,-1-1 0,1 1 0,0 1 0,18-6-1,-26 10-237,-1-1-1,1 1 0,-1 0 0,0 0 0,1 0 0,-1 0 1,1 0-1,-1 0 0,1 0 0,-1 0 0,1 1 0,-1-1 0,1 0 1,-1 1-1,0-1 0,1 1 0,-1 0 0,0-1 0,1 1 0,-1 0 1,0 0-1,0 0 0,0 0 0,0 0 0,0 0 0,0 0 0,0 0 1,0 0-1,0 0 0,0 1 0,-1-1 0,1 0 0,0 1 0,-1-1 1,1 0-1,-1 1 0,0-1 0,1 1 0,-1 2 0,2 7-53,-1 0 0,0 0 0,-1 1-1,-2 13 1,2-10 67,-1 91-252,-2 45-459,1-135 589,0 0 1,-1-1 0,0 0 0,-2 1-1,-7 16 1,-37 72 278,32-74-846,2 2 1,-17 50 0,8-11-602,-4-2 1,-2-1 0,-73 119-1,42-86 971,-105 186-586,-46 98 945,172-305 513,-4 8 98,22-49-173,-16 18 2474,38-57-2969,-3-9 996,2-14 239,4 12-1083,-1 0 1,2 0-1,-1 0 1,2 1-1,-1-1 1,1 1-1,1 0 1,6-10-1,-2 5-198,15-35-1,-1-5-228,4 1 0,1 1 0,38-50 0,-53 82 221,1 0 16,21-22 0,-20 25 0,25-37 0,-29 36 0,1 0 0,1 0 0,1 1 0,29-27 0,84-86 0,-114 116-3,-1 1-1,17-24 0,16-18-5,82-70 9,-87 80-473,-34 38 499,-1 0 0,1 0 0,0 0 0,1 1 0,0 0 0,0 0 0,15-8 0,-11 8 258,-1 0 0,0 0 0,15-14 0,-26 21-281,1-1 1,-1 1-1,0 0 1,1-1-1,-1 1 0,0 0 1,1-1-1,-1 1 1,0 0-1,1 0 1,-1-1-1,0 1 1,1 0-1,-1 0 0,1 0 1,-1 0-1,1-1 1,-1 1-1,0 0 1,1 0-1,-1 0 1,1 0-1,-1 0 0,1 0 1,-1 0-1,0 0 1,1 0-1,-1 0 1,1 1-1,0-1 1,3 13 12,-7 20-26,0-21 10,0-1 0,-2 1 0,1-1 0,-1 0 0,-1 0 0,0 0 0,0 0 0,-13 14 0,-2 5 0,-13 33 0,14-24 0,6-13 0,-37 61 0,45-77 0,0 0 0,0 1 0,1 0 0,-4 16 0,5-16 0,0 0 0,0-1 0,-1 0 0,0 0 0,-10 14 0,10-17 0,1 0 0,0 1 0,0 0 0,-2 8 0,4-11 0,0 0 0,0 0 0,-1 1 0,1-1 0,-1 0 0,0-1 0,-1 1 0,1-1 0,-1 1 0,-5 4 0,9-9 0,0 0 0,0 0 0,0 0 0,0 0 0,0 0 0,0 0 0,-1 0 0,1 0 0,0 0 0,0 1 0,0-1 0,0 0 0,0 0 0,-1 0 0,1 0 0,0 0 0,0 0 0,0 0 0,0 0 0,-1 0 0,1 0 0,0 0 0,0 0 0,0 0 0,0 0 0,0 0 0,-1-1 0,1 1 0,0 0 0,0 0 0,0 0 0,0 0 0,0 0 0,-1 0 0,1 0 0,0 0 0,0 0 0,0-1 0,0 1 0,0 0 0,0 0 0,0 0 0,0 0 0,0 0 0,-1-1 0,-1-10 0,2-12 0,4 4-59,1 0 1,0 0-1,1 1 0,1 0 0,16-29 0,-11 22-50,18-52 0,-24 60 109,1 0 0,1 0 0,19-32 0,0 3 0,30-81-653,-49 109 653,1 1 0,0 0 0,13-17 0,5-7 0,-19 27 23,0 0 0,-1-1 0,7-20 0,-14 55 497,1 12-59,-1-30-452,0 0 1,0-1-1,0 1 1,0-1-1,-1 1 1,1 0-1,-1-1 1,1 1-1,-1-1 0,1 1 1,-1-1-1,0 0 1,0 1-1,0-1 1,-1 2-1,1-3-9,1 0 0,-1 0 0,1 0 0,0 0 0,-1-1 0,1 1 0,0 0 0,-1 0 0,1 0 0,-1-1 0,1 1 0,0 0 0,-1 0 0,1-1 0,0 1 0,0 0 0,-1-1 0,1 1 0,0 0 0,0-1 0,0 1 0,-1 0 0,1-1 0,0 1 0,0-1 0,0 1 0,0 0 0,0-1 0,0 1 0,0-1 0,0 1 0,0-1 0,0 1 0,0 0 0,0-1 0,-4-18 0,3 6 0,0 1 0,1 0 0,0-1 0,0 1 0,2 0 0,4-22 0,-6 33-13,1-1 0,-1 0-1,1 1 1,-1-1-1,0 1 1,0-1 0,0 0-1,0 1 1,0-1 0,0 1-1,0-1 1,0 0 0,-1 1-1,1-1 1,-1 1-1,1-1 1,-1 1 0,0-1-1,1 1 1,-1-1 0,0 1-1,0 0 1,0-1 0,0 1-1,0 0 1,0 0-1,0 0 1,-1 0 0,1 0-1,0 0 1,-1 0 0,1 0-1,-1 0 1,1 1 0,-1-1-1,1 1 1,-1-1-1,1 1 1,-3-1 0,-7-1-133,-1 0 0,1 1 1,-1 0-1,-17 1 0,18 0 98,-47 0 4,0 2-1,-1 3 1,-98 21-1,139-21-22,-26 6-181,-73 29 0,89-29 487,-57 13 0,21-7 106,35-6 240,29-11-585,0 0 0,0 0 0,0 0 0,0 0 0,0 0 0,0 0 0,0 0 0,1 0 0,-1 0 0,0 0 0,0 0 0,0 0 1,0 0-1,0 0 0,0 0 0,0 0 0,0 0 0,0 0 0,0 0 0,0 0 0,0 0 0,0 0 0,0 0 0,0 0 0,0 0 0,1 0 1,-1 1-1,0-1 0,0 0 0,0 0 0,0 0 0,0 0 0,0 0 0,0 0 0,0 0 0,0 0 0,0 0 0,0 0 0,0 0 0,0 0 0,0 0 1,0 0-1,0 1 0,0-1 0,0 0 0,0 0 0,0 0 0,0 0 0,0 0 0,0 0 0,0 0 0,0 0 0,0 0 0,0 0 0,0 0 0,0 0 1,-1 0-1,1 0 0,0 0 0,0 0 0,0 0 0,0 1 0,0-1 0,0 0 0,0 0 0,10 1-11,14-1 125,-1-2-124,0-1-1,0-1 1,45-13 0,63-33 118,-80 28-600,74-20 0,-68 29 170,-15 4 194,68-25 0,-68 20 128,1 2 0,1 1 0,48-5 0,46-10 0,-52 10-1098,158-11-1,182 21-1595,-240 8 1604,214-2 1888,-214 0 6417,-1553 0-15614,1159-10 8399,18 0 0,46 10-13,-166-8-614,90-4 498,109 9 158,-7-7 125,-28-1-168,90 8 354,-75-15-1,19 2-28,15 12 129,74 5-186,0-1 0,0-2 1,0 0-1,0-1 0,-25-10 1909,57 11-1209,14 0-53,-22 2-769,77-8 980,53-4-931,-29 2-552,-6 0 399,-23 8 9,86-6-1925,265-5 368,-67 6-2886,436-7 177,-520 15 3835,-49-2 289,246 3 119,133 66 1358,-588-66-1154,97 25 535,-80-18-306,-1-1-1,51 5 1,-68-12 141,39 4 361,-51-5-846,0 1 0,0-1-1,0 0 1,0 1-1,0 0 1,0-1-1,0 1 1,0 0-1,0 0 1,0 0-1,-1 0 1,1 0-1,0 1 1,-1-1 0,1 0-1,-1 1 1,1-1-1,-1 1 1,2 3-1,-2-4-16,-1 0 0,0 0 0,0 0 0,0 0 0,-1 0 0,1 0 0,0 1 0,0-1 0,-1 0 0,1 0-1,0 0 1,-1 0 0,1 0 0,-1 0 0,1-1 0,-1 1 0,1 0 0,-1 0 0,0 0 0,0 0 0,1-1 0,-1 1 0,0 0 0,0 0 0,0-1-1,0 1 1,0-1 0,0 1 0,0-1 0,0 1 0,0-1 0,-1 1 0,-39 13 1710,37-13-1559,-162 39 105,-2 0-478,-204 49-4294,27-8 1856,243-55 1700,-136 53 0,8-2-91,39-9 1015,117-40-12,-110 29-1,7-8 1587,4-1-65,146-44-176,-1-1 1,0-1 0,-49-3-1,75 1-1367,25-2 192,-1 0 0,0-2 1,0-1-1,34-11 0,51-11 117,20 13-1097,-39 6 335,125-35-453,-152 27 359,0 3 1,88-6-1,174-24 133,-215 25 394,-87 14-20,37-5-550,92-4 0,-30 15 574,84-3 0,-185-2 810,33-8-1,-28 5 69,-2-7 1713,-31 8-1701,-12 1-866,0 2-1,0 0 1,0 2-1,-31 2 1,-1 0-19,-68-3-5,-104 3 0,61 18-1913,97-10 1991,-78 2 1,62-8-402,-145 26 0,-60 34 296,272-60 99,-7 3 71,0-2 1,0 0-1,0-2 1,-1 0-1,-24-2 1,47 0-97,0-1 0,1 0 0,-1 0 0,0-1 0,0 1 0,0 0 0,1 0 0,-1 0 0,0 0 0,0-1 1,0 1-1,1 0 0,-1-1 0,0 1 0,0-1 0,1 1 0,-1-1 0,0 1 0,1-1 0,-1 1 0,1-1 0,-1 0 0,0 0-29,1 0 0,0 1 0,0-1-1,0 0 1,0 0 0,0 1-1,0-1 1,0 0 0,0 1-1,1-1 1,-1 0 0,0 1-1,0-1 1,0 0 0,1 1-1,-1-1 1,0 0 0,1 1-1,-1-1 1,1 0 0,2-3-17,0 1 1,0-1 0,1 1 0,-1 0 0,1 0 0,5-3-1,95-47 31,-23 13-34,-48 24-263,62-20 0,-19 8 26,49-20 75,-76 30 164,-35 11 0,1 2 0,-1 0 0,1 1 0,27-5 0,-8 4 0,0-1 0,-1-1 0,0-2 0,37-15 0,-68 23 39,0 0 0,-1 1 0,1-1 0,0 0 1,-1 0-1,1 0 0,-1 0 0,1 0 0,-1-1 1,1 0-1,-1-5 269,-13 0-142,-9 3-162,1 0 1,-1 2-1,0 0 1,0 1-1,-37 4 1,6-1-4,-39-3-1,-71 3 0,148 0 0,-1 1 0,1 1 0,0 0 0,1 1 0,-25 12 0,-9 4 0,40-18 0,7 0 0,14-1 0,24-3 0,-13-3-204,0-1 0,44-15 0,12-3 189,54-12-699,12-2-96,-111 27 810,53-20 0,-12 3 0,17-3-195,107-29-424,-177 53 614,39-16 1,-50 16 56,1 0 0,0 2 0,1-1 1,-1 2-1,1 0 0,0 0 1,0 1-1,17 1 0,-11 7 642,-20-6-663,-1 1-1,0-1 1,0 0 0,1 0 0,-1 1-1,0-1 1,0 0 0,1 0-1,-1 1 1,0-1 0,0 0 0,0 1-1,0-1 1,0 0 0,1 1-1,-1-1 1,0 1 0,0-1 0,0 0-1,0 1 1,0-1 0,0 0-1,0 1 1,0-1 0,0 0 0,-1 1-1,1-1 1,0 1 0,0-1-1,0 0 1,0 1 0,0-1 0,-1 0-1,1 1 1,0-1 0,0 0-1,0 0 1,-1 1 0,1-1 0,0 0-1,0 0 1,-1 1 0,1-1-1,0 0 1,-1 0 0,1 0 0,0 1-1,-1-1 1,1 0 0,0 0-1,-1 0 1,1 0 0,-1 0 0,-8 5-13,0-1 0,0 0 0,-1-1 0,1 0 0,-1 0-1,0-1 1,-14 1 0,-8 3-10,-191 40-8,130-36-704,-1 1 182,29 3 127,-120 44 0,20-12 131,63-19 136,76-18 133,1 1 1,-34 19 0,-28 11-95,-20 8-241,86-38 302,-71 44-176,62-35 982,-37 18 0,63-35-694,1 0 1,0 0 0,-1 0-1,1 0 1,0 0 0,0 0-1,-4 5 1,7-6-69,0-1-1,-1 1 1,1-1 0,-1 1-1,1-1 1,0 1 0,-1 0-1,1-1 1,0 1 0,0 0-1,-1-1 1,1 1 0,0 0-1,0-1 1,0 1 0,0 0-1,0-1 1,0 1 0,0 0-1,0-1 1,0 1 0,0 0-1,1-1 1,-1 1 0,0 0-1,0-1 1,0 1 0,1 0-1,-1-1 1,0 1-1,1-1 1,-1 1 0,1-1-1,-1 1 1,1-1 0,-1 1-1,1-1 1,-1 1 0,1-1-1,-1 0 1,1 1 0,0-1-1,-1 0 1,1 1 0,-1-1-1,1 0 1,0 0 0,0 1-1,15 5-172,0-1 0,1 0 1,-1-1-1,1-1 0,0-1 0,28 1 0,14 3-44,123 10-1341,-58-7 1418,126-2-960,15 2 161,23 2 923,-116-9 0,-47 9 0,22 0 0,11-1-184,26 0 310,-158-9 673,-15 0-235,-1-1 0,1 0 0,-1-1 0,0 0 0,12-3-1,-22 4-539,1 0-1,-1 0 0,1 0 0,-1 0 1,1 0-1,-1-1 0,1 1 0,-1 0 1,1 0-1,-1 0 0,1-1 0,-1 1 1,1 0-1,-1 0 0,1-1 0,-1 1 1,0-1-1,1 1 0,-1 0 0,0-1 1,1 1-1,-1-1 0,0 1 0,1 0 1,-1-1-1,0 1 0,0-1 0,0 1 1,1-1-1,-1 1 0,0-1 0,0 0 1,0 1-1,0-1 0,0 0 0,-1 0-13,1 0 0,-1-1 1,0 1-1,0 0 0,1 0 0,-1-1 0,0 1 0,0 0 0,0 0 0,0 0 0,-1 0 0,-1-1 0,-3-2-25,-1 0-1,1 0 0,-1 0 1,-8-2-1,-14-2 16,0 1 0,0 1 0,0 2 0,-1 1 0,-32 1 0,27 0-83,-50-8 0,14 1-938,-79-8 342,-163-9-2031,-66 14 268,-14 3 1640,259 10 2170,147-3-480,1 0 1,0 0 0,-1-1 0,17-7-1,-1 2-369,-9 2-464,-2 2 83,1-1-1,0-1 1,-1-1 0,33-17-1,-36 15-137,8-6 0,2 1 0,50-20 0,-51 24 0,-1-2 0,0 0 0,22-15 0,10-6 0,80-33-37,-128 62 142,-1 0 1,0 0-1,0-1 1,0 0-1,7-8 0,21-16 15,-25 24-117,-1 1 1,1 0-1,0 0 1,1 1-1,-1 0 1,0 1 0,1 0-1,-1 0 1,11 0-1,15 1-5,42 3-1,-17 0 5,-48 0-2,0-1 0,0 2 0,0-1 0,-1 2 0,1-1 0,-1 2 0,0-1 0,0 2 0,0-1 0,13 11 0,-15-9 0,0 1 0,0 0 0,-1 1 0,9 12 0,-16-19 0,1 0 0,1 1 0,-1 0 0,-1 0 0,1 0 0,0 0 0,-1 0 0,1 0 0,-1 1 0,0-1 0,0 0 0,0 1 0,-1-1 0,1 1 0,-1-1 0,0 1 0,0-1 0,0 1 0,0-1 0,-1 0 0,1 1 0,-1-1 0,0 1 0,-1 3 0,-1-2 0,1 0 0,-1 0 0,0 0 0,0 0 0,0-1 0,-1 1 0,0-1 0,1 0 0,-2 0 0,1-1 0,0 1 0,-1-1 0,-8 5 0,-56 33 0,-25 13 0,30-29 0,49-21 0,0 2 0,0 0 0,-24 14 0,6-2-120,-1-1 0,-2-2 0,-50 15 1,12-4 8,28-10 111,-26 10 0,54-18 0,0-2 0,0 0 0,0 0 0,0-2 0,-1-1 0,0 0 0,1-1 0,-1-1 0,-35-2 0,50 0-10,0 0-1,0 0 1,0 0 0,0 0 0,1-1 0,-1 0-1,1 0 1,-1 0 0,1 0 0,0 0-1,-1 0 1,1-1 0,0 0 0,1 0 0,-1 0-1,0 0 1,1 0 0,0 0 0,0 0 0,0-1-1,0 1 1,-2-6 0,-3-10-76,0 0 0,1 0 0,-4-26 0,2 10 39,-2-15 176,-7-65 0,13 76 185,-5-71-2178,8-145 0,3 115-211,2-14 152,-1 122 1929,1-1-1,14-53 1,-1 26-6,40-132 0,-44 157-53,2 1-1,30-49 1,12-26-48,-19 28 101,87-136 0,-102 185-19,36-40-1,10-12 223,-50 61 614,1 1 0,1 0 0,28-22 0,23-24-580,-47 62 2887,-25 7-3071,0 3 94,1-1 1,-1 1-1,-1-1 0,1 1 1,-1 0-1,1-1 0,-1 1 1,-2 5-1,-14 34-244,-2-1 1,-2 0-1,-2-2 0,-1-1 1,-55 68-1,16-30-1222,-104 113-1977,73-87 2185,15-15 656,0-11-802,-3-4 1,-93 63-1,94-78 622,-156 119 436,-66 38-550,62-50 885,123-79 491,-201 109 1,233-153 1406,53-28-900,2 2 0,-57 38 1,80-49-703,-1-1 1,1 1-1,-1-1 1,0-1 0,0 1-1,-18 3 1,26-7-343,-1 0 0,1 0 0,0 0 0,0 0 0,0 0 0,0 0 0,0 0 1,0 0-1,-1 0 0,1 0 0,0-1 0,0 1 0,0 0 0,0-1 0,0 1 0,0-1 0,0 1 1,0-1-1,0 1 0,0-1 0,-1-1 0,0 0-52,0 0 0,0-1 0,1 1 0,-1 0 0,1-1 0,-1 1 1,1-1-1,-1-4 0,-1-3 35,0 0 1,1-1-1,-1-17 1,0-30-33,7-82-1,-1 119-197,0 0-1,2 0 0,0 0 0,1 1 1,11-24-1,51-93-1122,-48 99 1181,145-238-2059,-110 197 1110,2 3-1,4 3 0,104-98 1,-90 98-336,-6 4-172,81-62 1,-56 58 1113,-15 10 423,2 4 1,99-55-1,382-184 115,-412 221 397,83-23 4566,-181 87-3864,-39 10-844,-1 0 0,22-7 0,-30 8-163,-1 0-1,1 1 1,-1 0 0,1 0-1,0 0 1,-1 0-1,7 0 1,-9 1-170,0 0-1,0 1 1,0-1 0,0 0-1,0 1 1,0-1-1,0 0 1,0 1 0,0-1-1,0 1 1,-1-1-1,1 1 1,0 0 0,0-1-1,-1 1 1,1 0-1,0 0 1,-1-1 0,1 1-1,-1 0 1,1 0 0,-1 0-1,1 0 1,-1 0-1,0 0 1,1 0 0,-1 0-1,0 0 1,0 0-1,0 0 1,1 0 0,-1 0-1,0 0 1,-1 1-1,2 10 11,-1-1 0,-1 1-1,0-1 1,-1 1-1,0-1 1,0 0 0,-2 0-1,1 0 1,-1 0-1,-10 19 1,-7 6 203,-42 57-1,23-37-150,-43 67-1109,-95 145-2834,131-194 3283,-212 315-2033,189-294 2537,-62 80-84,1 7-1350,-3 3 1435,59-84-152,-65 116-1,127-196 211,-112 166 1187,65-100-2,-120 193 1664,168-260-2777,6-9 440,0 0 1,-1 0-1,-24 19 1420,30-30-1873,-5-11 1000,2-16 386,2 16-1335,1-1 0,0 0 0,1 0 0,0 0 0,1 0 0,1 1 0,0-1 0,0 0 0,1 1 0,0-1 0,1 1 0,8-15 0,-6 14-93,1-1 0,-2 0 0,0-1 0,0 1 0,-1-1 0,-1 0 0,2-18 0,0 9-208,2 0 0,0 0 0,1 1 0,2 0 0,15-27 0,-9 17 93,155-270-2853,-52 99 862,-74 122 1196,4 3 0,95-117-1,16-10 452,11-15 498,-85 120 155,206-221-3382,-241 272 3212,299-263-676,-217 207 2152,58-42-1280,-99 79 23,63-42 2133,19 0 1532,-66 49-2016,-106 60-1777,0 0 0,0-1 0,0 1 1,0 0-1,0 0 0,1 0 0,-1 0 0,10 5 980,-12-4-1063,-2 17 835,-3 7-725,-2 0 1,0 0 0,-2-1 0,0 0 0,-2-1-1,-20 32 1,14-27-24,-87 131-4145,-231 328 744,212-324 1663,45-63 619,27-36 550,-92 89 0,-73 44-436,131-122-190,-66 51 1061,10-9 16,-109 78-505,-13-17-304,111-77 616,78-50 150,-368 232-656,335-219 700,-101 55-566,166-98 467,-249 121 1243,149-72-865,-92 39 305,149-76 997,-156 36 1,176-58 904,59-9-2281,0-1 1,-1 0-1,1 0 1,0 0-1,0-1 1,0 0-1,0 0 0,-9-3 1,13 2-101,0 1 1,0 0-1,0-1 1,0 1-1,1-1 0,-1 1 1,1-1-1,-1 0 1,1 1-1,0-1 0,-1 0 1,1 0-1,0 0 1,0 0-1,0 0 1,1-1-1,-1 1 0,0 0 1,1 0-1,0 0 1,-1-5-1,0-6 795,1 0 1,1-22-1,1 18-625,-2-65-180,-1 49-84,1 0 0,7-47 0,27-44-291,-20 58-195,3 1 0,3 1 0,3 1 1,3 1-1,49-88 0,74-115-2037,-91 152 2572,0-1-1107,212-293-4692,-65 152 4888,115-97 858,-251 280-13,59-58 786,-124 127-760,336-280 1532,-183 161-1299,-58 45 470,-7 3 1894,-14 28 2717,-77 47-5264,4 12 1014,-5 26-742,0-32-358,-1 19 25,-6 75-35,6-90 45,-2 1-1,0 0 0,0-1 0,-1 1 0,0-1 0,-9 15 0,13-26-20,-37 67-867,-34 81 0,61-124 683,-2 1 1,-1-2-1,-26 36 0,-57 62-1013,37-50 885,-95 132-2164,-100 119 466,-184 150-3004,278-324 5480,-35 36 167,-12 10-517,-14-17-149,-149 81-77,283-199 942,65-42-372,-1-1 1,-1-1-1,0-1 1,-1-1-1,-31 11 0,56-24-443,-8 3 542,1 0 1,-1-1-1,0 0 0,0-1 1,0 0-1,-10 0 0,18-1-471,-1-1-1,0 1 0,0-1 0,0 1 1,0-1-1,-1-1 262,1 1-262,0 0 0,1 1 0,-1-1 1,1 0-1,-1 0 0,1 0 0,-1 0 1,1 0-1,0 1 0,-1-1 0,1 0 1,0 0-1,0 0 0,0 0 0,0 0 1,0-2-1,-1-30 1115,1 26-903,0-17-223,0 0 0,2 0 0,1 0 0,1 1 0,1-1 0,1 1 0,11-28 0,29-59-1516,70-118 0,-47 100-60,-30 54 304,67-97 0,-1 11 1211,-5 8-194,20-28-2751,7-12 2344,-64 108 645,83-120-1497,-60 77 1395,152-171 0,136-86 50,49 30-649,-280 249 354,217-121 1,-209 139 519,44-23-60,-154 90 157,1 2 0,83-24 0,100-23 1679,-140 39 704,-81 24-2501,0 1 1,0 0 0,1 0 0,-1 1-1,0-1 1,6 1 0,-9 0-147,1 0 0,-1 0 1,0 0-1,0 1 0,0-1 1,0 0-1,0 1 0,0-1 1,0 1-1,0 0 0,0-1 1,0 1-1,0 0 0,0-1 1,0 1-1,0 0 0,0 0 1,-1 0-1,1 0 0,0-1 1,-1 1-1,1 0 0,-1 0 1,1 1-1,-1-1 0,1 0 1,-1 0-1,1 1 0,2 17 144,-1-1 0,0 0-1,-1 0 1,-1 1 0,-3 27-1,0 5-14,2-36-192,-1 0 0,0 0-1,-1 0 1,0 0 0,-1-1-1,-1 1 1,-10 20 0,-6 5 8,-31 45 0,12-22-5,-13 48-277,-2 1-327,-86 108-1432,29-49 866,68-105 783,-77 89 0,-64 47-713,114-133 870,-136 103 1,99-85 259,-48 36-1053,-395 224-2113,420-271 2444,-202 105-493,166-103 992,-188 83 61,-290 109 1673,391-155 3326,251-113-4639,0-1 1,-1 0 0,1 1 0,-1-1-1,0-1 1,1 1 0,-1-1 0,-7 1 0,10-1-154,0 0 0,0-1 1,0 1-1,0 0 0,0-1 0,0 1 1,0 0-1,0-1 0,0 1 1,0-1-1,0 0 0,0 1 1,0-1-1,1 0 0,-1 0 1,0 1-1,0-1 0,1 0 1,-1 0-1,0 0 0,1 0 1,-1 0-1,1 0 0,0 0 0,-1 0 1,1 0-1,-1 0 0,1 0 1,0 0-1,0 0 0,0 0 1,0 0-1,0 0 0,0-2 1,1-10 346,0 0 0,1 0 1,0 1-1,1-1 1,1 1-1,6-16 1,-5 11-290,7-14-431,2 0-1,1 1 1,1 0 0,1 1-1,31-39 1,121-125-2073,-122 143 2191,106-110-868,66-74-2108,2 10 1862,-128 134 411,567-496-867,-484 450 847,-45 37 542,90-63 298,-27 21 62,-79 59 23,145-78 0,-122 76 668,19-10-396,-118 72-303,263-131 332,158-16 1585,-449 166-1678,32-9 1638,66-12-1,-107 23-1725,1 1 0,-1 0 0,1-1 0,-1 1-1,1 0 1,-1 0 0,1 1 0,-1-1 0,1 0-1,-1 1 1,1 0 0,-1-1 0,0 1-1,1 0 1,-1 0 0,0 1 0,0-1 0,3 2-1,-3 0 43,0-1 0,0 0 0,0 1 0,-1-1 0,0 1 0,1 0 0,-1-1 0,0 1 0,0 0 0,0 0 0,-1 0 0,1 0 0,-1 0-1,0 0 1,0 5 0,0 8-82,0-1 0,-2 1-1,0-1 1,-1 1 0,0-1 0,-2 0-1,1 0 1,-2-1 0,0 1 0,-1-1-1,-13 21 1,7-10-103,1 1 0,-12 38 0,7-18-180,-46 99-2346,35-86 1516,-36 114 1,49-124 826,-3 0 1,-29 58-1,-58 87 264,8-15-1274,63-118 954,-2-2 1,-3-1-1,-3-2 0,-48 50 0,-74 70 235,43-70 0,31-30 0,-67 50 0,130-106 0,-176 110-224,-12-17-45,184-98 262,-45 20 105,-123 36-1,57-23-27,103-34 453,-1-3 0,0-1 0,-1-2 0,0-2 0,0-2 0,-80-1 0,96-3-485,14 1 405,0-1 1,0 0-1,-10-2 1,18 1-334,1 1 1,-1-1 0,1 1-1,0-1 1,-1 0 0,1 0-1,0 0 1,-1 0 0,1 0-1,0-1 1,0 1 0,0-1-1,0 1 1,0-1 0,1 0-1,-1 0 1,-2-3 0,-6-14 192,1-1 0,0 1 0,-8-33 0,3 8-250,6 18-176,2-1 0,0 0 0,2-1 0,1 1 0,1-30 0,1 32 10,-8-85-1569,-2-29 1734,11 130-49,3-231-94,0 200-422,2 0 1,1 0 0,24-74 0,8 1-128,69-136-1,-74 186 329,2 1 0,4 2-1,48-59 1,11 5 357,-76 93-2,0 0 1,48-35 0,-17 18 278,-32 21-96,0 2-1,25-13 0,-8 8-225,1 3 0,53-17 0,-38 13 331,-44 16-212,2 0 0,-1 1 0,1 1 0,-1-1 0,1 2 0,17-3 0,-4 4 208,0 1 1,-1 0-1,1 2 1,28 5-1,-42-4-159,0 0 0,-1 0 0,0 1 0,1 0 0,-1 1-1,-1 0 1,1 1 0,-1 0 0,0 0 0,0 1 0,13 13 0,66 78 990,-81-88-1158,-1 0 0,0 1 0,0 0 0,-1 0 0,4 15 0,7 15 0,6 6-243,-5-12-292,20 57-1,-18-37 536,-11-35 0,-1 0 0,7 37 0,4 50 0,7 214 0,-23-245 0,-1-41 0,-1 0 0,-1 0 0,-11 61 0,8-81 0,-1 1 0,-1 0 0,0-1 0,-17 28 0,-44 55 0,16-24 0,42-62 0,-1 1 0,-1-2 0,0 1 0,-1-1 0,-17 13 0,-27 25 0,34-26-283,-2-2-1,0-1 0,-1 0 0,-1-2 0,-30 16 1,43-26 432,-64 36-1533,-129 55-1,110-62 992,0-5 0,-3-5 0,0-3-1,-108 10 1,75-19-796,-273 16 48,312-30 905,-121-4 1065,207 2-579,0 0-1,0-1 1,0 0-1,0-1 1,1 1-1,-1-1 1,0-1-1,1 1 1,0-1-1,0 0 1,0-1-1,1 1 1,-1-1-1,-5-6 0,-1-3 451,0 0-1,0-1 0,1 0 0,-11-23 1,16 26-669,0 0 0,1 0-1,1-1 1,0 1 0,-4-27 0,0-65 250,6 55-234,-7-35-47,-1-22 0,10 95-2,1-235-803,2 216 749,2-1-1,9-31 1,4-28 64,-13 64 6,1 1 1,1 0-1,1 0 1,1 1-1,13-26 0,70-109-1083,-58 96 6,-25 44 778,1 0 0,1 1 0,14-17-1,15-11 409,2 3 0,2 1 0,1 2 0,2 2-1,89-53 1,-93 64-409,-2-1 93,2 3 1,0 1-1,53-19 1,-50 26 301,-7 2-103,0 1 0,1 3 0,48-9-1,-1 8-5,1-2 0,135-2 0,-170 16 120,62 2 261,-112-2-305,1 1 0,0-1 0,-1 1 1,1 0-1,-1 0 0,1 1 0,-1-1 1,1 1-1,-1 0 0,0 0 0,0 0 1,0 0-1,0 0 0,4 5 0,-3-3 233,1 1-1,-2 1 1,1-1-1,-1 0 1,1 1-1,-2 0 0,5 11 1,-2 0-6,0 0 0,-2 0 0,0 1-1,-1-1 1,0 23 0,-2-22-303,-2 105 0,1-105 0,-1 0 0,-1 0 0,-1 0 0,-10 29 0,6-32-106,0 1-1,-2-1 1,1 0-1,-2-1 1,0-1 0,-22 22-1,13-13-69,-21 28-1,27-32 60,-1 0 0,-1 0-1,-35 30 1,-64 38-691,30-24 522,56-42 286,-1-2 0,0-1 0,-1-1 0,-45 15 0,-33 17 0,28-11-518,-131 43 0,-92 8-584,291-84 1099,-48 10-427,0-2 0,-79 4 0,56-7 784,-62 3 457,116-11-679,6-1 453,-36-3 0,53 3-503,-1-2 0,1 1 1,0-1-1,0 0 0,1-1 0,-1 1 0,0-1 1,1-1-1,-9-4 0,-10-13 42,1 0 1,1-1-1,-29-36 0,-22-22 123,63 69-248,1-1 0,0-1 0,1 0 0,-14-26 0,-6-9 138,16 25-132,2 0 0,0 0 1,1-1-1,-10-38 0,4 12 11,11 33-15,1 0 0,0 0-1,1-1 1,-1-29 0,9-72-2,-4 111 10,0 1 0,1 0-1,0-1 1,0 1-1,1 0 1,0 0-1,7-12 1,34-43 373,-29 43-381,-9 11-1,0 2 0,1-1 0,0 1 0,1 0 0,-1 1 0,1-1 0,11-4 0,-8 3 0,1 0 0,17-15 0,-18 13 0,0 0 0,0 1 0,1 1 0,0 0 0,14-6 0,69-23 0,9-6 0,-69 25-272,0 1 1,0 1-1,2 2 0,-1 2 1,63-11-1,-67 16 246,-1-2 0,1-1 0,51-22 0,-53 19 19,10-2 7,0 2 0,0 1 0,69-7 0,-67 14 360,1 2 0,70 5 0,-111-3-323,-1 0 0,1 0-1,0 0 1,-1 0 0,1 1 0,-1-1 0,1 0-1,0 1 1,-1 0 0,1-1 0,-1 1 0,1 0-1,-1 0 1,0-1 0,1 1 0,-1 0-1,0 0 1,0 1 0,1-1 0,-1 0 0,0 0-1,0 1 1,0-1 0,-1 0 0,1 1 0,0-1-1,0 1 1,-1-1 0,1 1 0,-1-1-1,1 1 1,-1 0 0,0-1 0,1 1 0,-1 0-1,0-1 1,0 1 0,0-1 0,-1 1 0,1 0-1,0-1 1,0 1 0,-1 0 0,1-1-1,-2 3 1,0 2-3,0 0-1,-1 0 0,1-1 0,-1 1 1,-1-1-1,1 0 0,-1 1 0,1-2 1,-2 1-1,1 0 0,-5 4 0,-8 3-33,2 1 0,0 0 0,-15 18 0,21-22-115,0 0 1,-1-1-1,0 0 0,0-1 0,-17 9 1,-13 10-129,-1 4 243,8-4 0,-46 25 0,37-25 0,-60 49 0,3-2 0,35-27-858,-93 85 0,53-38 226,47-49 511,31-24 190,-27 25 1,52-43-21,1-1 1,-1 0-1,-1 0 1,1 0-1,0 0 1,0 0-1,0 0 0,-1 0 1,1-1-1,0 1 1,-1 0-1,1-1 1,0 1-1,-1-1 0,1 1 1,-1-1-1,1 0 1,-1 1-1,-1-1 1,2-1 1,0 1 1,0-1-1,0 0 1,0 0-1,0 1 1,0-1-1,0 0 1,1 0-1,-1 0 1,0 0 0,0 0-1,1 0 1,-1 0-1,0 0 1,1 0-1,0 0 1,-1-1-1,1 1 1,-1 0-1,1 0 1,0 0-1,0-1 1,0 1 0,0-2-1,-2-7-73,1-1 0,1 0-1,0 0 1,0 0 0,1 0-1,0 0 1,1 1 0,1-1 0,-1 0-1,2 1 1,-1 0 0,1 0-1,1 0 1,0 0 0,0 0-1,1 1 1,1 0 0,-1 1 0,1-1-1,14-12 1,-8 7-53,0 0-1,-1-1 1,19-31-1,14-17-835,-30 47 726,30-24 0,-32 29 224,0-1 0,0 0 0,16-21 0,-19 21 66,0 1 0,1 0-1,20-16 1,-16 14-24,20-21 1,-24 24-82,-1 0 0,2 1 0,-1 1 0,1-1 0,20-9 0,-13 7 0,26-19 0,-27 16 157,1 1 1,1 1-1,0 1 1,1 0-1,0 2 0,1 0 1,-1 2-1,35-8 1,-49 13-71,1 1 0,0 1 0,-1-1 0,1 1 1,0 1-1,0-1 0,-1 1 0,1 1 0,-1-1 0,9 4 0,-7-1-117,0 0 0,0 1 0,-1 0-1,0 0 1,0 1 0,0 0 0,10 11-1,138 126-1303,28 28 1278,44 43-4366,-167-153 4414,-2 3 0,81 118 0,-131-170 78,-1 1 0,0 1 0,-1-1 0,-1 1 0,0 0 0,-1 1 0,0-1 0,-1 1 0,3 25 0,-1 3 707,-1-14 376,1 46 0,-6-66-1057,0 1-1,-1-1 1,0 1 0,0-1 0,0 0 0,-2 0 0,1 1 0,-1-1 0,0-1 0,-1 1 0,0 0-1,0-1 1,-1 0 0,0 0 0,-1 0 0,-10 11 0,-5 5-145,4-2-403,-2-1 0,0-1 0,-2 0 0,0-2 0,-46 31 0,-62 30 306,74-43-133,-111 52-1,108-58 905,45-22-451,0 0 0,-1-2 1,0 1-1,-26 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06.491"/>
    </inkml:context>
    <inkml:brush xml:id="br0">
      <inkml:brushProperty name="width" value="0.35" units="cm"/>
      <inkml:brushProperty name="height" value="0.35" units="cm"/>
      <inkml:brushProperty name="color" value="#FFFFFF"/>
    </inkml:brush>
  </inkml:definitions>
  <inkml:trace contextRef="#ctx0" brushRef="#br0">3047 212 24575,'-23'-1'0,"0"-1"0,-31-6 0,24 2 0,-18 1-160,-1 2 0,-66 5 0,30 0 41,-92-13-589,4 0 30,-681 12 1112,849-1-146,2 1-208,1-1-1,-1 0 0,0 0 0,1 0 0,-1 0 1,1-1-1,-1 1 0,0-1 0,1 0 0,-1 1 1,1-1-1,-1 0 0,1 0 0,-3-2 0,5 2-77,0 1 0,0 0 0,0 0 0,0-1 0,0 1 0,-1 0 0,2 0 0,-1-1 0,0 1 0,0 0 0,0 0 0,0-1 0,0 1 0,0 0 0,0 0 0,0-1-1,0 1 1,0 0 0,0 0 0,1-1 0,-1 1 0,0 0 0,0 0 0,0 0 0,0-1 0,1 1 0,-1 0 0,0 0 0,0 0 0,0 0 0,1-1 0,-1 1 0,0 0 0,0 0 0,1 0 0,-1 0-1,0 0 1,0 0 0,1 0 0,-1 0 0,0 0 0,0 0 0,1 0 0,-1 0 0,0 0 0,1 0 0,-1 0 0,15-3-21,42-2-395,90 6-1,-56 1 145,-86-2 264,23 0-23,1 0 0,-1-2 0,46-9 0,-44 6 67,0 1-1,0 2 1,1 1 0,30 3 0,-7-1 977,-66 1-1011,0 0 1,0 0-1,1 1 0,-18 7 1,11-4-7,0 0 1,-32 5-1,18-6 2,-47 14 0,-1 0 0,-112 23 0,190-42 0,1 0 0,0 0 0,0 0 0,-1 0 0,1 0 0,0 1 0,0-1 0,0 0 0,-1 1 0,1-1 0,0 1 0,0 0 0,0-1 0,0 1 0,0 0 0,0-1 0,0 1 0,0 0 0,0 0 0,1 0 0,-1 0 0,0 0 0,1 0 0,-1 0 0,0 0 0,1 0 0,-1 2 0,1-1 0,0-1 0,1 1 0,-1-1 0,1 1 0,0-1 0,-1 0 0,1 1 0,0-1 0,0 0 0,0 0 0,0 0 0,0 0 0,0 0 0,0 0 0,0 0 0,0 0 0,1 0 0,-1 0 0,0 0 0,0-1 0,4 2 0,12 6 0,0-2 0,1 0 0,0 0 0,0-2 0,0 0 0,37 2 0,97-5 0,-117-2 0,-802 1-624,741-2 624,0-1 0,0-1 0,0-1 0,-38-14 0,-20-4 0,-298-72-3679,239 69 3679,99 19 0,6 1-418,-19-3 702,-106-5 0,158 14-120,2 1-58,1-1 1,-1 0-1,0 0 1,-19-16 2570,22 17-2642,15-4 659,12-2-612,47-14 0,-3 0-89,8-1 7,-41 10 0,39-6 0,-32 10 0,-7 0 0,56-2 0,216 14-2868,-216 0 1187,119 25 1,-140-18 1093,56 13 171,-41-5 415,0-4 1,1-3-1,125 2 1,-65-2-109,-102-8-281,-38-5 531,0 1-1,0-1 1,0 1 0,-1 1 0,1 0 0,0 0-1,10 6 1,-17-8-4,0 0-1,0 0 0,-1 1 1,1-1-1,0 1 0,-1 0 1,1-1-1,-1 1 0,1 0 1,-1 0-1,0 0 0,0 0 1,0 0-1,0 0 0,0 0 1,0 0-1,0 0 0,-1 1 1,1-1-1,-1 0 0,0 0 1,0 1-1,0-1 0,0 0 1,0 0-1,0 1 0,0-1 1,-1 0-1,1 0 0,-1 1 1,0-1-1,0 0 0,1 0 1,-3 3-1,-1 1-39,0 1-1,0-1 1,-1 1 0,0-1-1,0-1 1,-1 1 0,1-1-1,-1 0 1,-1 0 0,-6 4-1,-22 20-85,23-19-3,0 0-1,-19 11 1,19-13 14,0-1 0,1 2 0,-16 14 0,0 7-22,17-17 0,-2 0 0,0-1 0,-1-1 0,0 0 0,-17 12 0,18-15 0,0 0 0,1 1 0,1 1 0,-13 13 0,-17 16 0,-54 47 0,67-61 0,-1-2 0,-34 22 0,31-24 0,-49 44 0,74-60 0,-1 0 0,1-1 0,-1 0 0,0 0 0,0 0 0,-1-1 0,-13 4 0,-18 9 0,24-9 36,0-1 0,-1 0 0,1-1 0,-1-1 0,-1 0 1,1-1-1,0-1 0,-22 1 0,15-3 18,1-2 0,0 0 1,0-1-1,1-1 0,-37-13 0,42 13-54,-1 1 0,1 0 0,-31-1 0,17 1 0,22 2 0,1-1 0,-1 0 0,1-1 0,0 0 0,0 0 0,0-1 0,0 1 0,-7-6 0,-24-12 0,-22-9 0,44 21 0,0 1 0,0 0 0,-28-8 0,36 13 0,0 0 0,0-1 0,1 0 0,0 0 0,0-1 0,0 0 0,0 0 0,1 0 0,-9-10 0,-22-17 0,24 23 0,1-1 0,-1 0 0,1-1 0,1-1 0,0 1 0,1-2 0,0 0 0,-11-19 0,20 30 0,0 0 0,0 1 0,0-1 0,0 0 0,0 0 0,1 0 0,-1 0 0,1 0 0,-1 0 0,1 0 0,0 0 0,0 0 0,0 0 0,0-1 0,0 1 0,0 0 0,1 0 0,-1 0 0,1 0 0,-1 0 0,1 0 0,0 0 0,0 1 0,0-1 0,0 0 0,0 0 0,0 0 0,0 1 0,0-1 0,1 1 0,-1-1 0,1 1 0,-1 0 0,1-1 0,0 1 0,0 0 0,-1 0 0,1 0 0,4-1 0,4-3 0,1 0 0,0 2 0,0-1 0,0 1 0,20-2 0,-4 0 0,-19 3 0,0 1 0,1 0 0,-1 0 0,0 0 0,16 2 0,-21 0 0,0-1 0,0 1 0,0 0 0,0 0 0,0 1 0,0-1 0,-1 0 0,1 1 0,0 0 0,-1 0 0,0 0 0,1 0 0,-1 0 0,0 0 0,0 0 0,0 1 0,0-1 0,0 1 0,-1-1 0,3 5 0,1 5 0,0 0 0,-1 0 0,0 0 0,-1 0 0,0 1 0,-1 0 0,0-1 0,-1 1 0,-1 0 0,-1 25 0,0-36 0,1 0 0,0 0 0,-1 0 0,1 0 0,-1 0 0,1 0 0,-1 0 0,0 0 0,0 0 0,0-1 0,0 1 0,0 0 0,0-1 0,-1 1 0,1-1 0,-1 1 0,1-1 0,-1 0 0,1 1 0,-2 0 0,-1 0 0,0 0 0,0-1 0,0 1 0,0-1 0,0 0 0,0 0 0,0 0 0,0-1 0,-5 1 0,-5-1 0,1-1 0,0 0 0,0-1 0,0 0 0,-16-5 0,21 4 0,1 0 0,-1-1 0,1 0 0,0 0 0,0 0 0,0-1 0,1 0 0,0 0 0,0 0 0,0-1 0,1 0 0,-1 0 0,-5-11 0,1 3 0,2-1 0,0-1 0,1 1 0,0-1 0,-6-23 0,9 19 0,1 0 0,1 0 0,1 0 0,1 0 0,0 0 0,4-21 0,-4 37 0,1 1 0,-1-1 0,1 1 0,0 0 0,0-1 0,0 1 0,0 0 0,1 0 0,-1 0 0,1 0 0,0 0 0,0 0 0,0 0 0,0 0 0,0 1 0,1-1 0,-1 1 0,1 0 0,4-3 0,0 1 0,0 0 0,1 1 0,-1 0 0,1 0 0,0 1 0,0 0 0,8-1 0,22-4 0,-16 2 0,0 1 0,32-1 0,235 6 0,-271 0 0,-1 1 0,28 6 0,23 2 0,-56-9 0,0 1 0,0 0 0,-1 0 0,1 1 0,0 1 0,-1 0 0,0 0 0,0 1 0,0 1 0,-1 0 0,0 0 0,0 1 0,11 9 0,18 12 0,-33-25 0,0 1 0,0-1 0,0 2 0,-1-1 0,0 0 0,1 1 0,-1 0 0,-1 1 0,1-1 0,-1 1 0,0-1 0,0 1 0,3 8 0,-3-2 0,0-1 0,-1 1 0,0 0 0,2 21 0,-4-26 0,-1 0 0,1 0 0,-2 0 0,1 0 0,-1 0 0,0 0 0,0 0 0,-1 0 0,-4 10 0,5-15 0,0 0 0,-1 0 0,1 0 0,-1 0 0,1 0 0,-1 0 0,0 0 0,0-1 0,1 1 0,-1-1 0,0 1 0,-1-1 0,1 0 0,0 0 0,0 0 0,0 0 0,-5 1 0,-4 1 0,0-1 0,-20 1 0,4 0 0,-23 5 0,-39 8 0,48-7 0,-1-1 0,0-2 0,-78 1 0,86-8 0,34-2 0,9-3 0,11-7 0,-1 6 0,-1 1 0,2 1 0,-1 0 0,29-2 0,-17 2 0,50-10-420,128-41 0,-169 43 420,0 2 0,56-9 0,-90 19-2,0 0-1,0-1 1,0 0 0,-1 0-1,9-5 1,-13 7 17,1-1 0,-1 0 0,0 0-1,0 0 1,0 0 0,0 1 0,0-2 0,0 1 0,0 0 0,0 0 0,0 0-1,1-2 1,-2 2 9,1 0-1,-1 1 1,0-1 0,0 0-1,0 0 1,0 1 0,0-1-1,0 0 1,0 1-1,0-1 1,0 0 0,-1 1-1,1-1 1,0 0-1,0 0 1,-1 1 0,1-1-1,0 1 1,-1-1-1,1 0 1,0 1 0,-1-1-1,1 1 1,-1-1-1,1 1 1,-1-1 0,0 0-1,-4-2-23,1 1 0,-1 0 0,0-1 0,0 1 0,0 1 0,0-1 0,0 1 0,0 0 0,-10-1 0,-9-2 0,-4-2-202,-49-4 0,-1 1-57,-36-12 259,81 16 0,0 1 0,0 2 0,-63 4 0,24 0 0,12-2 197,46 0 168,41 0-264,7-1-101,1 0 0,51-10 0,-37 4-276,0 3 0,98 4 0,-59 2-69,21-2-964,38-2-623,197 25-1,260 41-1486,-339-42 976,-49-3 2087,-178-17 271,412 19-1082,-145-11 934,3 1-3,834-12 8672,-1153 1-8294,-20 0 774,0 0 0,0 2 0,1 2-1,-35 7 1,-11 9-1536,-2-3-1,0-4 1,-126 6 0,-67 4-2011,109-5 2495,-657 60-28,301-68-4879,319-12 5205,35 3-141,-173-3 261,218-8-218,-43-2 2232,-144 13 6463,281 1-8759,0 0 0,0 2 0,1 1 0,-38 12 0,57-16 0,-1 1 0,1 0 0,0 0 0,-1 0 0,1 0 0,0 1 0,0 0 0,1 0 0,-1 0 0,-7 7 0,12-9 0,-1-1 0,1 0 0,0 0 0,-1 0 0,1 1 0,0-1 0,0 0 0,0 0 0,-1 1 0,1-1 0,0 0 0,0 0 0,0 1 0,0-1 0,-1 0 0,1 1 0,0-1 0,0 0 0,0 1 0,0-1 0,0 0 0,0 1 0,0-1 0,0 0 0,0 1 0,0-1 0,0 0 0,0 1 0,0-1 0,0 0 0,0 1 0,0-1 0,1 0 0,-1 0 0,0 1 0,0-1 0,0 0 0,0 1 0,1-1 0,-1 0 0,16 3 0,20-8 0,60-27-172,-76 23 111,1 2 0,0 0 0,1 1 0,0 1 0,33-3 0,-30 7 61,-1-1 0,1-1 0,-1-1 0,0-2 0,0 0 0,29-13 0,8-5 0,1 1 0,91-19 0,105-18-2028,37-8-595,-190 50 2474,75-16-7,-52 5-1736,2 6-1,177-11 0,-51 12 1893,95-5 0,-55 15 0,-135 4 0,12-1 1,164-4-1070,-47 3 1062,22 0 1022,-230 7 954,-72 2-1556,-1 0 1,1-1 0,-1 0-1,28-28 3989,-68 26-2701,-211 3-983,116 2-893,48 3-790,-80 14 1,-45 2-1730,-173 3-1645,214-11 2348,-299 11 383,142-8-429,-39 19 1283,81-5 806,-388 19 190,-44 9 899,450-43-62,82-20 6758,192-1-6768,57-6 698,-54 10-1246,-1 1 1,0-2-1,0 0 0,-1-1 1,25-11-1,63-27-521,-85 35-144,0 1 0,0 1 0,1 1 0,0 0 0,0 2 0,24-2-1,-18 2-78,1-1-1,44-13 0,-17 1-226,86-13 0,-7 2-382,300-46-2322,-23 8 267,-317 48 2807,104-4-1,20-3 133,24-25 6380,-280 49-4106,33 0-2157,-48-1 146,21 0-235,1 2 0,-1 0 0,-36 8 0,38-4-367,0-2-1,-55 0 0,1-1-81,-50 19-134,-94 15-1885,128-19 1700,9-2 683,-193 37 46,225-38 141,24-8-118,0 3-1,1 1 1,0 1 0,-34 17 0,65-25 9,0-1 0,0 1 0,0 0 1,1 0-1,-1 1 0,1-1 0,0 1 1,0-1-1,0 1 0,-4 7 0,6-9-36,0-1 0,1 0 0,-1 0 0,0 1 0,1-1 0,-1 0 0,1 0-1,0 1 1,-1-1 0,1 1 0,0-1 0,0 0 0,0 1 0,0-1 0,0 1 0,0-1-1,0 0 1,0 1 0,1-1 0,-1 0 0,1 1 0,-1-1 0,1 0 0,-1 1 0,1-1-1,0 0 1,-1 0 0,1 0 0,0 1 0,0-1 0,0 0 0,0 0 0,0 0 0,0-1-1,0 1 1,0 0 0,0 0 0,1 0 0,-1-1 0,2 1 0,11 5 136,1-1 0,-1 0 1,1-1-1,0-1 0,0-1 1,20 2-1,96-5-38,-63 0-107,583 0-4245,-465 13 4034,-19-1-2130,195-32 7938,-364 21-5518,-19-9 1129,-7-1-1127,-1 2-1,-56-10 0,83 18-108,0-1 0,-1 1 0,1-1 0,0 0 0,-1 0 0,1 0 0,0 0 0,0 0 0,0-1 0,0 1 0,0 0 0,0-1 0,1 0 0,-1 1 0,0-1 0,1 0 0,-1 0 0,1 0 0,0 0 0,-1 0 0,1 0 0,0 0 0,0-1 0,1 1 0,-1 0 0,0-1 0,1 1 0,-1 0 0,1-4 0,-2-8 0,2-1 0,-1 1 0,5-28 0,-2 11 0,-1 13 0,0 12 0,-1 0 0,1-1 0,-1 1 0,-1 0 0,1 0 0,-1-1 0,0 1 0,-2-7 0,3 13 0,-1-1 0,1 0 0,0 1 0,-1-1 0,1 1 0,0-1 0,-1 1 0,1-1 0,0 1 0,-1-1 0,1 1 0,-1-1 0,1 1 0,-1 0 0,1-1 0,-1 1 0,1 0 0,-1-1 0,0 1 0,1 0 0,-1 0 0,1-1 0,-1 1 0,0 0 0,1 0 0,-1 0 0,0 0 0,-1 0 0,0 1 0,1-1 0,-1 0 0,1 1 0,-1-1 0,1 1 0,-1 0 0,1 0 0,-1-1 0,-1 3 0,-2 1 0,0 0 0,0 1 0,1-1 0,-7 10 0,-12 30 0,20-36 0,-1 0 0,1 0 0,-2-1 0,1 1 0,-9 10 0,9-14-10,0 0-1,-1 0 0,1-1 1,-1 1-1,0-1 1,0 0-1,0-1 1,0 1-1,0-1 0,0 0 1,-1 0-1,1-1 1,-1 1-1,1-1 0,-1-1 1,0 1-1,-5-1 1,-12 0-64,0-2 0,0 0 0,-23-7 0,-7 1 18,-5 0-148,-166-12-1420,-59 9-1038,-228 3-470,306 28 2460,204-19 677,-11 0 279,0 1 1,1 0 0,-1 1 0,1 0 0,-26 18 1882,37-20-2115,12 4 1254,19 0 369,-17-5-1381,0-1 0,0-1 0,-1 0 1,16-4-1,-12 2-49,0 1 1,21-2-1,28 0-855,100-21-1,-100 13-3,101-6 1,-107 14 47,99-21 1,25-3-316,-113 24 867,70-7-538,-68 6 224,82 4 0,-108 2 291,-16 3 739,-31-3-691,0 0 0,1 0 0,-1 0 0,1 0 1,-1 0-1,1 0 0,-1 0 0,1 0 0,-1 0 0,0 0 0,1 1 1,-1-1-1,1 0 0,-1 0 0,0 0 0,1 0 0,-1 1 0,0-1 1,1 0-1,-1 1 0,0-1 0,1 0 0,-1 1 0,0-1 0,1 0 1,-1 1-1,0-1 0,0 0 0,0 1 0,1-1 0,-1 1 0,0-1 1,0 0-1,0 1 0,0-1 0,0 1 0,0-1 0,0 1 0,0-1 1,0 0-1,0 1 0,0-1 0,0 1 0,0-1 0,0 1 0,0-1 1,0 0-1,0 1 0,-1-1 0,1 1 0,0-1 0,0 0 0,0 1 1,-1-1-1,1 0 0,0 1 0,-1-1 0,1 0 0,0 1 0,-1-1 1,1 0-1,-1 1 0,-5 2 134,0 1 0,0-1 0,0 0 0,-1 0 1,1-1-1,-1 0 0,0 0 0,0 0 0,-12 1 0,-2 1 218,-22 8-52,1 2 0,-65 31 0,40-16-186,9-8 18,42-16-68,0 0-1,0 2 1,1-1-1,-27 17 1,41-22-59,0-1 0,0 1 0,0-1 0,0 1 0,1-1 0,-1 1 0,0 0 0,0-1 0,1 1 0,-1 0 0,0 0 0,1 0 0,-1-1 0,1 1 0,-1 0 0,1 0 0,-1 0 0,1 0 0,0 0 0,-1 0 0,1 0 0,0 0 0,0 0 0,0 0 0,0 0 0,0 1 0,0-1 10,1 1-1,0-1 1,-1 0-1,1 1 0,0-1 1,0 0-1,0 0 1,0 0-1,0 0 1,0 0-1,0 0 1,0 0-1,0 0 1,1 0-1,1 0 1,8 5-192,0-2 0,0 0 0,16 4 0,-25-7 15,48 11-628,-9-2 498,45 18 0,154 67-336,-226-91 753,1 0 0,0 0 0,0-2 0,21 2 0,-25-3-13,-1-1-1,1 2 1,0-1-1,-1 2 1,0-1 0,1 1-1,-1 1 1,0 0-1,-1 0 1,12 7-1,-20-10-180,0-1 0,0 1-1,-1-1 1,1 1-1,0-1 1,0 1-1,-1 0 1,1-1 0,0 1-1,-1 0 1,1 0-1,-1-1 1,1 1 0,-1 0-1,1 0 1,-1 0-1,0 0 1,1 0 0,-1 0-1,0 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07.774"/>
    </inkml:context>
    <inkml:brush xml:id="br0">
      <inkml:brushProperty name="width" value="0.35" units="cm"/>
      <inkml:brushProperty name="height" value="0.35" units="cm"/>
      <inkml:brushProperty name="color" value="#FFFFFF"/>
    </inkml:brush>
  </inkml:definitions>
  <inkml:trace contextRef="#ctx0" brushRef="#br0">2 1798 24575,'-2'-89'0,"5"-98"0,9 128 0,-5 32 0,-5 21 0,0 1 0,0 0 0,1 0 0,0 0 0,0 0 0,0 0 0,1 0 0,-1 1 0,1-1 0,0 1 0,0 0 0,8-5 0,0 0 0,1 0 0,0 0 0,21-9 0,-22 14 0,-1 0 0,1 1 0,21-4 0,-20 5 0,0-1 0,23-8 0,-30 9 0,0 0 0,-1-1 0,0 1 0,0-1 0,0-1 0,0 1 0,0-1 0,0 1 0,6-8 0,-10 8 0,1 1 0,-1-1 0,1 0 0,-1 0 0,0 1 0,0-1 0,0 0 0,0 0 0,0 0 0,-1 0 0,1 0 0,-1 0 0,0-1 0,0 1 0,0 0 0,0 0 0,-1 0 0,1 0 0,-1 0 0,-2-5 0,-14-41 0,-4-11 0,12 32-335,-19-45 0,3 9-13,-3-13-214,4-2-1,-16-92 1,29 64-638,4-200 1,7 201 2277,0 102-988,0 0-1,0 0 1,1 0-1,-1 0 1,1 0-1,0 0 1,0 0 0,1 0-1,-1 0 1,1 1-1,2-6 1,-3 8-28,0 0-1,0 0 1,0 0 0,0 0-1,0 0 1,0 0-1,0 1 1,1-1 0,-1 0-1,0 0 1,1 1 0,-1-1-1,0 1 1,1-1 0,-1 1-1,0 0 1,1 0 0,-1-1-1,1 1 1,-1 0 0,1 0-1,-1 0 1,1 0-1,-1 1 1,0-1 0,1 0-1,-1 1 1,1-1 0,-1 1-1,0-1 1,1 1 0,-1 0-1,0-1 1,3 3 0,2 1-48,0 0 1,0 1 0,0 0 0,0 0-1,-1 1 1,0-1 0,7 11 0,29 46 86,-40-60-90,13 25 84,-2 0 1,0 1 0,8 34 0,5 11-520,-13-37 424,-2 0 0,9 67 0,-9-45 0,0 39 0,0-4 0,-7-70 0,0 35 0,-3-40 0,1 0 0,1 0 0,6 30 0,0-13 134,-7-26-67,1 0 0,0 0 1,1 0-1,0 0 0,0-1 0,9 17 0,-12-25-67,0 0 0,0 1 0,1-1 0,-1 1 0,0-1 0,0 0 0,0 0 0,1 1 0,-1-1 0,0 0 0,1 1 0,-1-1 0,0 0 0,1 0 0,-1 0 0,0 1 0,1-1 0,-1 0 0,0 0 0,1 0 0,-1 0 0,0 0 0,1 0 0,-1 0 0,0 1 0,1-1 0,-1 0 0,1 0 0,-1 0 0,0-1 0,1 1 0,-1 0 0,1 0 0,-1 0 0,0 0 0,1 0 0,-1 0 0,0 0 0,1-1 0,-1 1 0,0 0 0,1 0 0,-1-1 0,0 1 0,0 0 0,1 0 0,-1-1 0,0 1 0,0 0 0,1-1 0,-1 1 0,0 0 0,0-1 0,0 1 0,0 0 0,1-1 0,-1 0 0,11-27 0,-9 21 0,15-36 0,40-116 0,-50 141 0,1 0 0,0 0 0,2 1 0,12-17 0,-17 26 0,-11 17 0,-6 8 0,-18 33 0,17-26-116,-1-1-1,-1 0 0,-2-1 1,-18 21-1,-7 9-34,-13 13 151,35-42 0,1 0 0,-20 31 0,32-41-19,1 1 0,-8 23-1,-3 5-11,5-15 153,2 0 0,0 0 0,2 1-1,-10 54 1,20-113 27,-2 20-141,0 0 0,1 1 0,0-1 0,1 0 1,0 1-1,1-1 0,4-10 0,12-12-1373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09.808"/>
    </inkml:context>
    <inkml:brush xml:id="br0">
      <inkml:brushProperty name="width" value="0.35" units="cm"/>
      <inkml:brushProperty name="height" value="0.35" units="cm"/>
      <inkml:brushProperty name="color" value="#FFFFFF"/>
    </inkml:brush>
  </inkml:definitions>
  <inkml:trace contextRef="#ctx0" brushRef="#br0">0 374 24575,'118'-27'-1471,"-18"5"328,-67 14 1156,0 2 0,38-1 0,36-7-216,233-64-1318,-296 67 1508,57-21 1,26-8-28,-39 24 25,-53 11 16,0-2-1,36-12 0,-37 9 0,58-9 0,-16 4 0,-54 7 396,-18 2 321,-13 0 291,3 5-829,0 1-1,0-1 1,-1 2-1,1-1 1,0 1-1,0-1 1,0 2-1,0-1 1,-7 3-1,-23 4 294,-45-5-472,58-3 0,1 1 0,-43 6 0,34 0 0,0 1 0,1 1 0,0 2 0,1 1 0,-32 18 0,52-25 0,1-1 0,0 1 0,0 0 0,1 0 0,0 1 0,-8 7 0,4-2 0,1-1 0,1 2 0,0-1 0,1 1 0,-10 18 0,14-21 0,0 0 0,1 0 0,0 1 0,0 0 0,1-1 0,1 1 0,-1 0 0,1 18 0,1 4 0,4 105 0,6-88 0,-7-39 0,-1-1 0,0 1 0,0 0 0,-1 0 0,0 15 0,-2-22 0,1 0 0,0-1 0,-1 1 0,0 0 0,0-1 0,0 1 0,0 0 0,0-1 0,0 1 0,-1-1 0,1 0 0,-1 1 0,1-1 0,-1 0 0,0 0 0,0 0 0,0 0 0,0 0 0,0-1 0,-1 1 0,1-1 0,-1 1 0,1-1 0,-4 2 0,-5 0 3,0 1 0,0-2 0,0 1 0,0-2-1,-1 1 1,1-1 0,-15-1 0,8 0-69,-31 5 1,4 1 65,0-1 0,1-2 0,-1-2 0,-51-5 0,92 3 6,1 1 0,-1 0 0,1-1 0,-1 0 1,1 0-1,-1 0 0,1 0 0,0 0 0,-1-1 0,1 1 1,0-1-1,0 0 0,0 0 0,0 0 0,0 0 0,1-1 1,-1 1-1,1-1 0,-1 0 0,1 0 0,-4-5 0,3 1-8,1 0-1,-1 0 0,1-1 1,0 1-1,1 0 0,0-1 0,0 1 1,1-1-1,0-9 0,0-54 3,3-93 0,-3 161 0,1 0 0,0 1 0,0-1 0,-1 0 0,1 1 0,1-1 0,-1 1 0,0 0 0,1-1 0,-1 1 0,1 0 0,0 0 0,-1 0 0,1 0 0,0 0 0,0 0 0,1 0 0,-1 1 0,0-1 0,0 1 0,1-1 0,-1 1 0,1 0 0,-1 0 0,1 0 0,0 0 0,3 0 0,10-2 0,0 0 0,0 1 0,25 0 0,-15 0 0,-14 0 0,0 0 0,0-1 0,0 0 0,12-6 0,-14 5 0,0 1 0,0 0 0,0 0 0,1 1 0,14-2 0,-22 5 0,-1-1 0,0 0 0,0 1 0,0-1 0,0 1 0,1 0 0,-1 0 0,0 0 0,0 0 0,0 0 0,-1 0 0,1 0 0,0 1 0,0-1 0,-1 1 0,1-1 0,0 1 0,-1-1 0,0 1 0,1 0 0,-1 0 0,0 0 0,0 0 0,0 0 0,0 0 0,0 0 0,-1 0 0,2 4 0,1 7 0,1 1 0,-2 0 0,2 18 0,-3-24 0,3 48 0,-2-1 0,-7 70 0,4-113 0,-1 0 0,-1 1 0,0-1 0,0 0 0,-11 22 0,-33 50 0,15-31 0,23-34 0,-13 37 0,16-38 0,0-1 0,-2 0 0,-10 17 0,4-7 0,-22 53 0,22-47 0,-1 18 0,12-39 0,0 1 0,-9 20 0,5-16 0,6-13 0,0-1 0,0 1 0,0-1 0,-1 0 0,1 1 0,-1-1 0,0 0 0,0 0 0,0 0 0,0-1 0,-5 6 0,6-8 0,0 0 0,1 0 0,-1 0 0,1 0 0,-1 1 0,0-1 0,1 0 0,-1 0 0,1 0 0,-1-1 0,0 1 0,1 0 0,-1 0 0,0 0 0,1 0 0,-1-1 0,1 1 0,-1 0 0,1 0 0,-1-1 0,1 1 0,-1 0 0,1-1 0,-1 1 0,1-1 0,-1 1 0,1-1 0,-1 1 0,1-1 0,0 1 0,-1-1 0,1 1 0,0-1 0,0 1 0,-1-2 0,-8-21 0,-13-106 0,17 100 0,-1-39 0,-3-18 0,3 34 0,2-1 0,5-88 0,0 48 0,0 80 0,1-1 0,0 1 0,0-1 0,2 1 0,9-25 0,-4 8 0,-2 8 0,-6 16 0,1 0 0,-1 0 0,1 0 0,1 0 0,-1 0 0,1 1 0,0-1 0,0 1 0,1-1 0,-1 1 0,1 0 0,1 1 0,7-8 0,3 1-148,1 1-1,0 0 1,22-8-1,0-1-24,17-4 173,-45 20 0,-1 0 0,0-1 0,0 0 0,0-1 0,0 0 0,-1 0 0,0 0 0,9-9 0,7-12 189,-18 19-92,0 0-1,1 0 0,-1 0 1,2 1-1,14-10 0,1-3-96,-20 16 0,0 1 0,-1-1 0,1 0 0,0 1 0,0 0 0,1 0 0,-1 0 0,0 0 0,1 0 0,-1 1 0,7-2 0,-9 3 0,0 0 0,0 0 0,1 1 0,-1-1 0,0 1 0,0-1 0,1 1 0,-1-1 0,0 1 0,0-1 0,0 1 0,0 0 0,0 0 0,0 0 0,0 0 0,0 0 0,0 0 0,-1 0 0,1 0 0,0 0 0,0 0 0,-1 0 0,1 0 0,-1 0 0,1 1 0,-1-1 0,0 0 0,1 0 0,-1 1 0,0 0 0,5 44 0,-5-42 0,1 23 0,-1-3 0,1 0 0,8 41 0,-5-30 0,-8-20 0,4-15 0,0 0 0,-1 1 0,1-1 0,0 0 0,-1 0 0,1 0 0,-1 0 0,1 0 0,0 0 0,-1 0 0,1 0 0,-1 0 0,1 0 0,0 0 0,-1 0 0,1 0 0,-1 0 0,1 0 0,0-1 0,-1 1 0,1 0 0,0 0 0,-1 0 0,1-1 0,0 1 0,-1 0 0,1 0 0,0-1 0,0 1 0,-1 0 0,1 0 0,0-1 0,0 1 0,-1 0 0,1-1 0,-8-9 0,0 0 0,1 0 0,-7-12 0,-14-20 0,7 16 0,10 11 0,0 1 0,-1 0 0,-1 1 0,0 0 0,-1 1 0,-20-14 0,-6 2-784,-1 1 0,-1 2 0,-88-29 1,75 39 657,40 9 94,1 0 0,-1-2 0,-18-6-1,-75-24 883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8:06.25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28:39.292"/>
    </inkml:context>
    <inkml:brush xml:id="br0">
      <inkml:brushProperty name="width" value="0.35" units="cm"/>
      <inkml:brushProperty name="height" value="0.35" units="cm"/>
      <inkml:brushProperty name="color" value="#FFFFFF"/>
    </inkml:brush>
  </inkml:definitions>
  <inkml:trace contextRef="#ctx0" brushRef="#br0">914 38 24575,'-2'1'0,"-1"-1"0,1 1 0,0 0 0,-1-1 0,1 1 0,0 0 0,0 0 0,0 1 0,0-1 0,0 0 0,0 1 0,0-1 0,0 1 0,0-1 0,1 1 0,-3 2 0,-23 33 0,26-35 0,-88 149-752,72-124 752,-33 41 0,31-45 0,2 0 0,-19 33 0,31-45 0,-17 28 0,2 1 0,1 1 0,-22 77 0,33-92 0,-2-1 0,0 1 0,-2-2 0,0 0 0,-20 27 0,3-2 0,26-43 53,0 1 0,1-1-1,0 1 1,0 0 0,0 0-1,-1 11 1,3-12-5,-1 1 0,-1 0 0,1 0 0,-1-1 0,-1 1-1,1-1 1,-4 7 0,5-11-48,-19 30 0,1 1 0,-20 51 0,28-37 0,9-36 0,0-1 0,0 0 0,-1-1 0,-4 11 0,-22 38 0,-13 31 0,38-77 0,0 0 0,1 0 0,1 0 0,-1 1 0,2-1 0,-1 14 0,2-4 0,-1-13 0,1 0 0,0 0 0,0 0 0,1 0 0,0 0 0,4 17 0,-4-25 1,-1 0 0,1 0 0,-1 0 0,1 0 0,-1 0 0,1 0 0,0 0 0,0-1-1,-1 1 1,1 0 0,0 0 0,0 0 0,0-1 0,0 1 0,0-1 0,-1 1 0,1 0 0,1-1-1,-1 0 1,0 1 0,0-1 0,0 0 0,0 1 0,0-1 0,0 0 0,0 0 0,0 0 0,0 0 0,1 0-1,-1 0 1,0 0 0,0 0 0,0-1 0,0 1 0,0 0 0,0-1 0,0 1 0,0 0 0,0-1-1,0 0 1,0 1 0,0-1 0,1-1 0,7-3-31,0-1 0,-1-1 0,13-12 0,-15 12-54,17-11-193,1 0-1,1 1 1,45-23-1,7-4-25,136-98-378,-166 112 681,-35 24 0,-1-1 0,1 0 0,-1-1 0,-1 0 0,0-1 0,0 0 0,15-19 0,-13 13 0,27-28 0,-26 31 0,0-1 0,19-28 0,14-20 195,-31 43 43,-1 1 0,19-34-1,-5-3 1113,-28 54-1350,0-1 0,0 1 0,0 0 0,0 0 0,0 0 0,0 0 0,0-1 0,0 1 0,0 0 0,0 0 0,1 0 0,-1 0 0,0-1 0,0 1 0,0 0 0,0 0 0,0 0 0,1 0 0,-1 0 0,0 0 0,0-1 0,0 1 0,1 0 0,-1 0 0,0 0 0,0 0 0,0 0 0,0 0 0,1 0 0,-1 0 0,0 0 0,0 0 0,0 0 0,1 0 0,-1 0 0,0 0 0,3 8 0,-1 14 0,-2-21 0,0 10 0,-1 0 0,0-1 0,-1 1 0,0-1 0,-1 0 0,0 1 0,0-1 0,-1 0 0,-1-1 0,1 1 0,-2-1 0,1 0 0,-8 9 0,1-1 0,2 1 0,0 0 0,0 0 0,-8 24 0,5-8-138,-2-1 0,-22 37 0,16-33-28,-17 43 1,-7 46 165,40-115 0,-1 0 0,0-1 0,-9 13 0,8-13 0,1-1 0,0 1 0,0 0 0,-4 13 0,4-3 0,2 1 0,0 0 0,-2 31 0,-2 14 0,7-60 0,-3 17 0,2-17 0,1-12 0,1-10-53,1 1-1,0-1 1,2 1 0,5-23-1,24-64-502,-16 54 279,-1 8-659,38-72 0,-37 80 1014,62-145 19,-16 32-1177,172-266-486,-217 384 1415,148-284-897,-113 206 911,-2-11 137,-5 10 0,-24 50 1235,-23 107 3332,-4-24-4364,2-5-34,-2 0-1,0 0 0,-1-1 0,-14 31 0,2-11-148,2 2 0,-14 53 1,1-5-1357,26-80 1311,-9 28-233,-2 0 1,-29 50-1,38-76 258,0-1 0,1 1 0,-6 24 0,7-22 0,-1 0 0,-10 23 0,-13 19 0,18-34 0,-1 0 0,-1-1 0,-20 28 0,26-41 0,1 0 0,0 1 0,0 0 0,0 1 0,2-1 0,-1 0 0,-2 13 0,3-8 0,-2 0 0,-11 26 0,-18 34-16,-8 16 99,29-65 170,2 1 0,1 0-1,-11 43 1,-16 43 536,30-93-745,1 0 1,1 0-1,-4 31 1,-3 11 78,12-61-110,0 1 1,-1-1-1,1 0 1,0 0 0,-1 1-1,1-1 1,-1 0-1,1 0 1,-1 0-1,1 1 1,-1-1-1,0 0 1,-1 1-1,2-2-5,-1 0-1,1 0 0,-1 0 1,1-1-1,0 1 0,0 0 1,-1-1-1,1 1 0,0 0 0,-1-1 1,1 1-1,0 0 0,0-1 1,0 1-1,-1 0 0,1-1 0,0 1 1,0-1-1,0 1 0,0 0 1,0-1-1,0 1 0,0-1 0,0 1 1,0-1-1,-4-41 197,3 0-292,3-159-908,2 179 853,0 0 1,2 0-1,0 1 1,2 0-1,0 0 1,1 1 0,12-21-1,-3 7-115,14-41-1,3-16-714,72-131 0,-34 107 973,-49 81 0,37-73 0,-45 77-170,2 1 0,0 1 0,2 0 0,41-45 0,-39 46 212,25-42-1,8-11 217,-55 80-232,0 0 0,0-1-1,0 1 1,1 0 0,-1-1 0,0 1 0,0 0 0,1-1 0,-1 1 0,0 0-1,1-1 1,-1 1 0,0 0 0,1 0 0,-1 0 0,1-1 0,-1 1 0,0 0-1,1 0 1,-1 0 0,1 0 0,-1 0 0,1 0 0,-1 0 0,0 0 0,1 0-1,-1 0 1,1 0 0,-1 0 0,1 0 0,-1 0 0,0 0 0,1 0 0,-1 0-1,1 0 1,-1 1 0,0-1 0,1 0 0,1 2 1,-1-1 0,0 0 0,0 1 0,0 0 0,0-1 0,0 1 0,0-1 0,0 1 0,1 3 0,10 42-50,-4 16 207,-4 0 0,-5 113 0,-1-56-21,3-35-78,-3 96 177,0-167-110,-1 0-1,-1 0 1,0-1-1,-7 15 1,-4 15 144,-16 36 530,21-55-327,-13 42 0,9-21-499,-37 80 0,0 2 0,41-84 0,9-35 0,0-1 0,-1 1 0,0 0 0,0-1 0,-1 0 0,0 1 0,-5 7 0,-1 1 0,-9 17 0,17-32 0,0 0 0,0 1 0,0-1 0,0 0 0,0 0 0,0 1 0,-1-1 0,1 0 0,0 0 0,0 0 0,-1-1 0,1 1 0,-1 0 0,1 0 0,-1-1 0,-1 2 0,2-3 0,0 1 0,1 0 0,-1 0 0,1 0 0,-1-1 0,0 1 0,1 0 0,-1 0 0,1-1 0,-1 1 0,0-1 0,1 1 0,-1 0 0,1-1 0,0 1 0,-1-1 0,1 1 0,-1-1 0,1 0 0,0 1 0,-1-1 0,1 1 0,0-1 0,-1 0 0,1 1 0,0-1 0,0 0 0,-7-24 0,6 16 0,-6-18-125,2-1 0,1 0 0,0-31 0,5-88-710,1 53 584,-2-277 197,-1 388-1056,-6 33 1,-1-1-521,-4 42-576,5-41 2151,-1 51 0,8-38-61,1-24-50,-2-1 0,-7 49 0,-6-2-195,4 1 0,0 89 0,10-121 525,-1 74-268,-2-100 1548,-5 29 1,4-33-235,2 1 0,0 30 1,0 7 887,2-61-2062,0 0 0,0 1 0,0-1 0,0 0 0,0 1 1,0-1-1,0 0 0,-1 1 0,1-1 0,-1 0 0,1 0 0,-1 0 0,1 1 1,-1-1-1,0 0 0,0 1 0,0-2-28,0 0 0,0 0-1,1-1 1,-1 1 0,0 0 0,0-1-1,1 1 1,-1-1 0,0 1 0,1 0 0,-1-1-1,1 1 1,-1-1 0,1 0 0,-1 1 0,1-1-1,-1 1 1,1-1 0,-1 0 0,1 1 0,0-1-1,-1 0 1,1 0 0,0 1 0,0-1-1,-1-1 1,-7-15-8,1 1 0,0-2 0,1 1 0,1-1 0,-5-30 0,5 27-64,-1-1-1,-1 2 0,-1-1 1,-1 1-1,0 0 0,-19-28 1,10 18-49,-18-45-1,24 49 73,-1 0-1,-1 1 0,-18-23 1,13 21 414,-26-54 1,27 43-333,-45-69 0,57 96-36,0 0 0,1 0 0,-6-19 0,-4-6-9,-42-69 4,37 70 0,-7-22 0,21 42 0,0 0 0,-16-24 0,-62-93 0,82 129 0,0 0 0,0-1 0,0 1 0,1 0 0,-1-1 0,1 1 0,0-1 0,0 1 0,0-1 0,0 0 0,1 1 0,0-1 0,-1-4 0,2 6 0,-1-1 0,1 0 0,0 1 0,0-1 0,0 0 0,0 1 0,0-1 0,1 1 0,-1 0 0,1-1 0,-1 1 0,1 0 0,0 0 0,0 0 0,0 0 0,0 1 0,0-1 0,4-2 0,2-1-34,0 0 0,0 1 0,0-1 0,0 2-1,1-1 1,0 1 0,12-2 0,3 0-122,37 0 1,-52 4 151,64-8 4,-45 4 0,40 0 0,-64 5 0,12-1 75,0 1 0,0 1 1,30 5-1,-40-4-55,0 0 1,-1 0-1,1 1 1,0-1-1,-1 1 1,0 0 0,0 0-1,0 1 1,0 0-1,-1 0 1,1 0-1,-1 0 1,7 9-1,-5-6-20,37 53 0,-40-56 0,-1 1 0,1-1 0,-1 1 0,0-1 0,0 1 0,-1 0 0,1 0 0,-1-1 0,0 1 0,0 0 0,-1 9 0,0-11 0,-1 0 0,0 0 0,0 0 0,0 0 0,0-1 0,-1 1 0,1 0 0,-1-1 0,0 0 0,0 1 0,0-1 0,0 0 0,0 0 0,0 0 0,0 0 0,-1 0 0,1 0 0,-1 0 0,1-1 0,-1 0 0,0 1 0,1-1 0,-1 0 0,0 0 0,-4 0 0,-7 3 0,1-1 0,0-1 0,-1 0 0,-17-1 0,-4-1-204,-1 1-1,1 2 0,0 1 0,0 2 1,0 1-1,-35 13 0,-48 30 205,-37 14 0,40-17 0,36-13 0,59-24 5,1 0-1,0 1 1,-26 20 0,-13 8-264,46-31 251,0 0 0,1 1 0,0 1 0,0 0 0,-16 20 0,27-29 8,-1 0 0,0-1 0,1 1 0,-1 0 0,1 0 0,0 0 0,-1 0 0,1-1 0,0 1 0,-1 0 0,1 0 0,0 0 0,0 0 0,0 0 0,0 0 0,0 0 0,0 0 0,0 0 0,0 0 0,0 0 0,0 0 0,0 0 0,1 1 0,0 0 0,0 0 0,0 0 0,1 0 0,-1 0 0,1 0 0,-1 0 0,1-1 0,-1 1 0,4 2 0,5 3 0,0 0 0,1-1 0,11 5 0,-16-8 0,14 6 367,0-2 0,0 0 0,23 4 0,-26-7-589,1 0-1,-1 2 1,0 0-1,30 15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28:42.749"/>
    </inkml:context>
    <inkml:brush xml:id="br0">
      <inkml:brushProperty name="width" value="0.35" units="cm"/>
      <inkml:brushProperty name="height" value="0.35" units="cm"/>
      <inkml:brushProperty name="color" value="#FFFFFF"/>
    </inkml:brush>
  </inkml:definitions>
  <inkml:trace contextRef="#ctx0" brushRef="#br0">288 777 24575,'1'-2'0,"-1"0"0,1-1 0,0 1 0,0-1 0,0 1 0,0 0 0,1 0 0,-1-1 0,1 1 0,-1 0 0,4-3 0,9-15 0,-11 13 0,0-1 0,0 1 0,1 1 0,0-1 0,0 0 0,0 1 0,1 0 0,0 0 0,0 0 0,8-7 0,5-4 0,-2-1 0,0 0 0,-1-1 0,19-34 0,-18 28 0,1 0 0,30-32 0,23-23-436,16-16-153,-74 85 503,-3 2 268,0-1 0,1 2 0,1-1 0,0 1-1,11-6 1,-21 13-181,-1 1 0,1 0 0,0-1-1,-1 1 1,1 0 0,0 0-1,-1-1 1,1 1 0,0 0 0,-1 0-1,1 0 1,0 0 0,0 0-1,-1 0 1,1 0 0,0 0 0,-1 0-1,1 1 1,0-1 0,-1 0 0,1 0-1,0 0 1,-1 1 0,1-1-1,1 1 1,-1 0 0,0 0-1,-1 0 1,1 0-1,0 0 0,0 1 1,-1-1-1,1 0 1,-1 0-1,1 1 1,-1-1-1,1 0 1,-1 3-1,2 5-1,-1 0 0,-1 0 0,0 12 0,-1-15 0,1 56 1,1-21 0,-2-1 0,-2 0 0,-11 54 0,8-73-126,-1 0 0,-14 27-1,11-28 2,2 0 0,-9 30 0,-3 35 125,-75 269 0,90-331 187,1 0 0,1 1 0,0 33 0,3-54-181,1-18-45,0 1 0,0 0-1,2-1 1,0 1 0,0 0 0,1 0-1,1 1 1,0-1 0,1 1 0,1 0-1,0 1 1,0 0 0,13-15 0,33-48 39,20-24 0,-30 49 263,-10 10-667,2 2 0,2 1 0,42-32 0,-33 30 404,-29 24 0,0 1 0,31-19 0,-42 29 159,0 0 0,-1-1-1,1 0 1,-1 1 0,0-2 0,8-10 0,-8 9 39,0 1-1,0 0 1,13-11-1,-18 17-197,1 0 0,-1-1 0,0 1 0,1 0 0,-1-1 0,1 1 0,-1 0 0,0 0 0,1-1 0,-1 1 0,1 0 0,-1 0 0,1 0 0,-1 0 0,1 0 0,-1 0 0,1-1 0,-1 1 0,1 0 0,-1 0 0,0 0 0,1 1 0,-1-1 0,1 0 0,-1 0 0,1 0 0,-1 0 0,1 0 0,-1 1 0,1-1 0,-1 0 0,1 1 0,0 0 0,0 0 0,0 0 0,0 1 0,-1-1 0,1 0 0,0 0 0,-1 1 0,1-1 0,-1 1 0,0-1 0,1 2 0,2 41 0,-3-41 0,1 12 0,-2-1 0,1 0 0,-2 1 0,0-1 0,-1 0 0,0 0 0,-1 0 0,0-1 0,-2 1 0,1-1 0,-9 14 0,-71 116-724,76-130 724,0 0 0,-1-1 0,0 0 0,-12 11 0,-25 31 0,30-32-325,-1-1 0,-34 30 0,-21 23-378,-6 9 703,55-61 0,1 2 0,-30 38 0,-11 23-80,38-53-28,2 0 0,1 2 0,-30 60 0,37-41-30,14-43 258,0-1 0,-1 0 0,0-1 0,0 1 0,-1 0 0,-6 10 0,10-19-109,0 0-1,0 1 0,0-1 0,-1 0 0,1 1 1,0-1-1,0 0 0,-1 0 0,1 1 0,0-1 1,0 0-1,-1 0 0,1 1 0,0-1 1,-1 0-1,1 0 0,-1 0 0,1 0 0,0 1 1,-1-1-1,1 0 0,0 0 0,-1 0 0,1 0 1,-1 0-1,1 0 0,0 0 0,-1 0 1,1 0-1,0 0 0,-1 0 0,1-1 0,-1 1 1,1 0-1,-1 0 0,-11-14 487,-6-22 154,18 36-650,-8-24-168,1-1-1,-6-41 1,6 24 65,1 2-37,3-1 0,1 0-1,4-48 1,0 10 14,-2-449-1623,2 495 1616,10-56-1,-4 35 54,-1 14-16,3 1 1,1 1-1,24-58 0,-1 5-14,-18 51 719,1 2 0,23-36 1,-33 64-382,1 0-1,0 0 1,0 1 0,1 1 0,0-1 0,1 2 0,0-1 0,0 1 0,11-6 0,-20 13-219,0-1-1,0 0 1,0 0-1,0 1 1,0-1 0,0 1-1,0-1 1,0 1 0,0-1-1,0 1 1,0-1-1,0 1 1,0 0 0,0 0-1,0 0 1,1-1-1,-1 1 1,0 0 0,0 0-1,0 1 1,0-1-1,0 0 1,1 0 0,-1 0-1,0 1 1,0-1 0,0 1-1,0-1 1,0 1-1,0-1 1,0 1 0,0-1-1,0 1 1,0 0-1,-1 0 1,1-1 0,0 1-1,0 0 1,-1 0 0,1 0-1,0 0 1,-1 0-1,1 0 1,-1 0 0,1 0-1,-1 0 1,0 0-1,1 0 1,-1 1 0,0 0-1,2 9-37,0-1 1,-1 0-1,0 1 0,-2 14 0,1-20 25,1 20-162,7 44 0,1 7 29,-8 226-1232,-2-155 912,0-110 459,-2 0 0,-12 58 0,-26 70-77,30-124-4,-7 49-704,-4 12 851,0-12-69,13-51 0,-14 40 0,-29 76 0,48-139-41,0-1 1,1 1-1,1 0 1,-1 26-1,3-26 96,-1-1 0,0 0 0,-2 0 0,0 0 0,-5 17 0,0-12 893,2 1 1,-6 35-1,14-77-850,-2-29 1,0 27-342,0 0 0,7-44 0,3 22 243,14-80 0,-9 39-978,40-129 1,-36 148-371,-2 13 1273,43-98 0,29-47-330,53-108-375,-134 289 1090,0-2 1,5-20-1,-9 26-110,0-1-1,2 1 1,-1 0 0,2 1-1,11-20 1,-17 32-172,-1 1 1,0-1-1,1 0 1,0 0-1,-1 0 1,1 1-1,0-1 1,-1 0-1,1 0 1,0 1-1,-1-1 1,1 1-1,0-1 1,0 1-1,0-1 1,0 1-1,0-1 1,0 1-1,0 0 0,-1 0 1,1-1-1,2 1 1,-2 0 24,-1 1 1,1-1-1,0 0 1,0 1-1,-1-1 1,1 1-1,0-1 0,-1 1 1,1-1-1,-1 1 1,1 0-1,0-1 1,-1 1-1,1 0 0,-1-1 1,0 1-1,1 0 1,-1 0-1,0-1 0,1 2 1,1 4 165,-1 0-1,1 0 1,-1-1 0,0 1 0,-1 0-1,1 7 1,-4 13-219,-1 0 0,-1 0 0,-2-1 0,0 0 0,-13 29 0,-2 7 0,11-30-230,-20 35 0,0 2-49,10-17 279,-60 162 0,67-178 0,-26 48 0,26-58 0,2 1 0,0 1 0,-13 46 0,12-27 0,-29 68 0,18-55 0,20-52 0,2-6 0,0-16 0,5-23 0,3 16-4,1 1 0,11-26 0,0 3 4,-1-16 0,-15 48 0,2-1 0,-1 1 0,2-1 0,-1 1 0,2 0 0,8-14 0,15-19 0,47-97 0,-60 109 4,2 2 0,32-45 0,6-9-1355,-40 62 1183,0 0 0,2 1 0,26-25 0,7-8-29,-33 35 197,23-18 0,-24 23 0,-1-1 0,18-22 0,-29 31-1,1 0 1,0 0 0,0 0-1,1 1 1,-1 0 0,1 0-1,1 1 1,-1-1-1,10-4 1,-12 7 234,0 0 0,0 0 0,0-1 0,-1 0 0,8-7 0,-3 2 385,-9 9-609,0-1 0,1 1-1,-1 0 1,0-1 0,1 1-1,-1 0 1,0 0 0,1-1 0,-1 1-1,0 0 1,1 0 0,-1-1 0,0 1-1,1 0 1,-1 0 0,1 0-1,-1 0 1,0 0 0,1 0 0,-1-1-1,1 1 1,-1 0 0,1 0 0,-1 0-1,0 0 1,1 0 0,-1 1 0,1-1-1,-1 0 1,0 0 0,1 0-1,-1 0 1,1 0 0,-1 1 0,0-1-1,1 0 1,-1 0 0,0 0 0,1 1-1,-1-1 1,0 0 0,1 1-1,-1-1 1,0 0 0,0 1 0,1-1-1,-1 0 1,0 1 0,0-1 0,1 1-1,-1-1 1,0 0 0,0 1-1,0-1 1,0 1 0,0-1 0,0 0-1,0 1 1,0-1 0,0 2 0,3 30 329,-3-29-332,1 21-183,-1 1-1,-1 0 0,-1 0 0,-2 0 1,-12 45-1,8-39-47,-6 42 0,10-46 31,-2 0 0,-13 42 0,1-17-39,2 1 0,3 1 0,2 0 0,-6 76 0,15-97 232,-10 93 0,5-77-44,-8 48 1961,12-85-1765,0 1 1,1-1 0,1 0 0,0 1-1,0-1 1,2 0 0,-1 1 0,5 22-1,-5-35-152,0 0 0,0 1 0,0-1 0,0 1 0,0-1 0,1 1 0,-1-1 0,0 0 0,0 1 0,0-1 0,0 1 0,1-1 0,-1 0 0,0 1 0,0-1 0,1 0 0,-1 1 0,0-1 0,0 0 0,1 0 0,-1 1 0,0-1 0,1 0 0,-1 0 0,1 1 0,-1-1 0,0 0 0,1 0 0,-1 0 0,1 0 0,-1 0 0,0 1 0,1-1 0,0 0 0,10-12 0,4-23 0,-15 33 0,5-30 0,-5 31 0,0 0 0,1 0 0,-1 0 0,0 0 0,0 0 0,0-1 0,0 1 0,0 0 0,-1 0 0,1 0 0,0 0 0,0 0 0,-1 0 0,1 0 0,-1 0 0,1 0 0,-1 0 0,1 0 0,-1 0 0,0 0 0,1 0 0,-1 0 0,-1-1 0,1 2 0,0 0 0,0 0 0,0 0 0,0 0 0,0 0 0,0 0 0,0 0 0,0 1 0,0-1 0,0 0 0,0 1 0,0-1 0,0 0 0,1 1 0,-1-1 0,0 1 0,0-1 0,0 1 0,1 0 0,-1-1 0,0 1 0,1 0 0,-1 0 0,-18 22 0,17-20 0,-56 83 0,58-85 0,-1-1 0,1 1 0,0-1 0,0 0 0,-1 1 0,1-1 0,0 1 0,-1-1 0,1 1 0,-1-1 0,1 0 0,-1 1 0,1-1 0,0 0 0,-1 0 0,1 1 0,-1-1 0,1 0 0,-1 0 0,1 0 0,-1 0 0,0 1 0,1-1 0,-1 0 0,1 0 0,-1 0 0,1 0 0,-1 0 0,1 0 0,-1 0 0,1-1 0,-1 1 0,0 0 0,0-1 0,0 0 0,-1 0 0,1 0 0,0 0 0,0-1 0,0 1 0,0 0 0,0-1 0,0 1 0,0-1 0,1 1 0,-2-3 0,-1-5 0,1 0 0,0 1 0,-2-14 0,1-19 0,2 0 0,5-50 0,-2 82 0,0 0 0,0 0 0,1 0 0,1 0 0,-1 0 0,7-10 0,-5 11 0,-2 0 0,1 0 0,-1 0 0,0 0 0,-1 0 0,3-14 0,-5 22 0,0 0 0,0 0 0,0 0 0,1-1 0,-1 1 0,0 0 0,0 0 0,0 0 0,0 0 0,0-1 0,0 1 0,0 0 0,0 0 0,0 0 0,0-1 0,0 1 0,0 0 0,0 0 0,0 0 0,0 0 0,0-1 0,-1 1 0,1 0 0,0 0 0,0 0 0,0 0 0,0-1 0,0 1 0,0 0 0,0 0 0,0 0 0,-1 0 0,1 0 0,0 0 0,0-1 0,0 1 0,0 0 0,-1 0 0,1 0 0,0 0 0,0 0 0,0 0 0,-1 0 0,-7 6 0,-12 20 0,15-20 0,-19 20-597,-31 26-1,18-17 228,7-9 325,-1-2-1,-63 38 1,22-16-1664,9-1 1079,-77 47-660,-13 1 1289,100-54-285,30-22 48,0-1 0,-31 17 0,11-9 1313,-69 52 0,90-62 250,21-14-1259,1 0 0,-1 1 0,1-1 1,-1 0-1,0 0 0,1 0 0,-1 1 0,1-1 0,-1 0 0,0 0 0,1 0 0,-1 0 0,1 0 0,-1 0 0,0 0 0,1 0 1,-1 0-1,1-1 0,-1 1 0,0 0 0,1 0 0,-2-1 0,2 0-32,1 0 0,-1 1 0,0-1 0,0 0 0,1 0 0,-1 0-1,1 1 1,-1-1 0,1 0 0,-1 1 0,1-1 0,-1 0 0,1 1 0,0-1 0,-1 1 0,1-1 0,0 0 0,-1 1-1,1 0 1,0-1 0,1 0 0,22-12 486,-16 9-450,27-14-157,68-25 1,-63 28-57,46-24 0,-74 32 130,0 1 0,1 1 0,-1 0-1,1 0 1,0 1 0,17-2 0,-3-1-296,0 0 0,49-22 0,-15 4-4,88-38-721,-2 0 16,72-29 1018,-162 67 0,-20 8 0,-5 2 0,1 2 0,39-11 0,467-80-5536,-274 59 5512,-46 10-1481,139-30-1235,-194 30 2148,241-19-1,169 30-676,623 24 985,-527 2 287,0 37 1700,-574-31-291,129 29 1,-217-35-1107,-4-1-103,0-1 1,0 1-1,-1 0 0,1 0 0,0 1 1,-1-1-1,1 1 0,-1 0 0,1-1 1,-1 2-1,0-1 0,1 18 1900,-5-20-2054,1 0-1,-1 1 1,1-1 0,0 0-1,-1 0 1,1 0 0,-1 0 0,0 0-1,-26 4 1215,23-3-931,-112 17 3657,1 4-3671,-103 17-2404,-108 16 1351,191-32 735,-63 8 0,-5-3 0,-34 4 0,93-9-1329,25-2 60,-60 4 1277,56-5-1115,-137 2-1,15-12-394,-33 0-246,-839-9-1053,524-3 1943,235-29 477,94 3 59,-472-33 1333,617 48-46,-122-16 812,220 25-1659,-19-1 1530,0-3 1,-73-36 2202,114 44-3814,21-13 710,-20 12-740,30-13 633,1 2 1,1 1-1,-1 1 1,50-6-1,26-8-697,114-22-2034,-81 20 1034,170-19-497,4 25-493,-32 12-200,40-1 2390,489 0-3239,-499 10 2372,65-1 3339,-375 0-2376,1 1 0,-1-1 0,0 1 1,1-1-1,-1 1 0,0 0 0,0 1 0,0-1 0,1 1 1,-1 0-1,-1 0 0,6 3 0,-8-4-125,0 0 0,0 0 1,0 0-1,0 0 0,0 0 0,0 0 0,0 0 1,-1 0-1,1 0 0,0 1 0,-1-1 0,1 0 0,-1 1 1,1-1-1,-1 0 0,1 3 0,-1-1 8,0-1 0,0 0 0,-1 0 0,1 0 1,-1 0-1,1 0 0,-1 0 0,1 0 0,-1 0 0,0 0 0,0 0 0,0-1 0,0 1 0,-3 3 0,-2 1 355,0 0-1,0 0 0,-1 0 1,0-1-1,0 0 1,-11 6-1,-12 8 284,5-3-897,-1-1-1,-1-1 1,-1-2 0,-42 14 0,-21 10-127,57-22 264,-1-1 0,0-2 0,-54 10 0,70-17 0,-29 12 0,33-10 0,0-1 0,-1-1 0,-20 4 0,-66 8-766,-118 36 0,117-26 493,5-9-113,69-13 173,0 1 0,-42 12 1,-51 24 236,121-41 18,0 0 0,0 1 0,0-1 0,0 0 0,0 1 0,1-1 0,-1 0 0,0 1 1,0-1-1,0 1 0,1 0 0,-1-1 0,0 1 0,1-1 0,-1 1 0,2 4 425,0-4-428,-1-1-1,0 0 1,1 0-1,-1 0 1,0 0 0,1 1-1,-1-1 1,1 0-1,-1 0 1,0 0 0,1 0-1,-1 0 1,0 0-1,1 0 1,33 2 710,-15-3-767,-1-1-1,0-1 0,-1 0 0,31-11 1,32-6-34,219-37-2546,-130 23 1434,-25 11 1116,64-14-118,141-26-1546,-129 27 999,117-1-2296,-282 33 2841,40-2 155,86-8-22,-110 9 799,-50 5-264,0-1 0,0-1-1,-1-1 1,25-10 2237,-59 10-1537,-18 1 278,-58 3 766,23 0-2301,-103-11 0,46-1-558,-197 7 1,168 6-167,-53-2 1496,434 0 1327,308 0-5419,-348 11 2003,-17 0 175,-78-11 1054,-10 0-80,96 12 0,107-4 1559,-247-8 1041,-70 1-904,-51 7 0,55-4-1763,0 2 1,1 1-1,1 2 0,-34 14 0,5 1-10,-63 18 0,108-39 292,0 1 0,1 0 0,-1 0 0,-8 6 0,14-8 45,0 0 0,0 0 0,0 0 0,0 1 0,0-1 0,1 1 0,-1-1 0,1 1 0,0 0 0,0 0 0,0 0 0,0 0 0,-2 4 0,4-6-19,0 0 1,0 0-1,0 0 1,0 0 0,0 0-1,0-1 1,0 1-1,1 0 1,-1 0 0,0 0-1,0 0 1,1-1 0,-1 1-1,0 0 1,1 0-1,-1-1 1,1 1 0,-1 0-1,1-1 1,0 1-1,-1-1 1,1 1 0,-1 0-1,1-1 1,0 1 0,0-1-1,-1 0 1,1 1-1,0-1 1,0 0 0,-1 1-1,1-1 1,0 0-1,0 0 1,0 0 0,0 1-1,-1-1 1,3 0 0,36 3 528,-36-3-647,16 0 179,0-1 0,0-1 0,0 0 0,26-8-1,-21 5-56,1 2-1,-1 0 0,0 2 0,27 2 0,-23 0-71,1-2-1,42-6 0,-33 2-239,46-1 0,-26 3 180,51-16 105,-105 19 49,0 0 0,-1-1 0,1 1 0,0-1 0,0 0 0,-1 0 0,1-1 0,0 1 0,6-5 0,-10 6-28,1-1-1,0 1 1,-1-1 0,1 1 0,-1-1-1,1 1 1,-1-1 0,1 0 0,-1 1-1,1-1 1,-1 0 0,0 1 0,1-1-1,-1 0 1,0 1 0,0-1 0,1 0-1,-1 0 1,0 1 0,0-3 0,0 2-6,-1-1 0,1 1 1,0-1-1,-1 1 0,0 0 0,1-1 1,-1 1-1,0-1 0,1 1 0,-1 0 1,0 0-1,0 0 0,0 0 1,0-1-1,-2 0 0,-2-2-8,0 0 1,0 0-1,-1 1 1,0-1-1,1 1 0,-1 0 1,0 1-1,-1 0 1,1 0-1,0 0 0,-1 0 1,-11 0-1,-7 0-7,-1 1-1,-26 3 1,6 0-71,-310-1-401,331-3 572,0 0 0,-27-7 1,6 1 105,24 5-188,1-1 0,0-1-1,0 0 1,1-2 0,0-1-1,0 0 1,0-1 0,-19-14-1,38 23-10,0 0 0,0-1 0,1 1 0,-1-1 0,0 1 0,1-1 0,-1 1 0,0-1 0,1 1 0,-1-1 0,1 0 0,-1 1 0,1-1 0,-1 0 0,1 0 0,0 1 0,-1-1 0,1 0 0,0 0 0,-1 0 0,1 1 0,0-1 0,0 0 0,0 0 0,0 0 0,0 0 0,0 1 0,0-1 0,0 0 0,0 0 0,1-1 0,0 0 0,0 0 0,0 0 0,1 1 0,-1-1 0,1 0 0,-1 1 0,1-1 0,-1 1 0,1-1 0,0 1 0,4-2 0,4-3 0,0 1 0,0 1 0,21-6 0,41-1 0,-57 10 0,-1-1 0,1 0 0,-1-1 0,1-1 0,17-7 0,252-95-754,-187 78 779,-24 8-117,87-38-1,-127 45 50,1 2-1,0 1 1,0 1-1,55-6 1,-239 17 527,74-4-759,42 2 492,-293 13-2366,208 3 2149,1 4 0,-201 64 0,106-29-714,81-23 366,-54 7 347,-8 4 1,112-27 0,-124 11-1590,128-19 1224,-160 13-367,-54-13 1697,202-8-807,87 0-22,0 0 0,0 0-1,0 0 1,1-1 0,-1 1-1,0-1 1,0 1 0,0-1-1,1 0 1,-1 0-1,0 0 1,1 0 0,-1-1-1,1 1 1,-4-4 0,4 3 18,0 0 0,0-1 0,1 1 0,-1-1 0,1 1 0,0-1 0,0 0 0,0 1 0,0-1 0,0 0 0,0 0 0,1 0 0,-1 0 0,1 0 0,0-4 0,1-57-1103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28:56.678"/>
    </inkml:context>
    <inkml:brush xml:id="br0">
      <inkml:brushProperty name="width" value="0.35" units="cm"/>
      <inkml:brushProperty name="height" value="0.35" units="cm"/>
      <inkml:brushProperty name="color" value="#FFFFFF"/>
    </inkml:brush>
  </inkml:definitions>
  <inkml:trace contextRef="#ctx0" brushRef="#br0">1093 5537 24575,'3'-1'0,"0"-1"0,-1 0 0,1 0 0,-1 0 0,0-1 0,1 1 0,-1-1 0,0 1 0,-1-1 0,1 0 0,2-4 0,4-5 0,-7 11 0,0 0 0,0 0 0,0 1 0,-1-1 0,1 0 0,0 0 0,-1 0 0,1 0 0,-1 0 0,1 1 0,-1-1 0,1 0 0,-1 0 0,0-1 0,1 1 0,-1 0 0,0 0 0,0 0 0,0 0 0,0 0 0,0 0 0,0 0 0,0 0 0,0 0 0,0 0 0,0 0 0,-1 0 0,0-2 0,0 2 0,0-1 0,-1 1 0,1 0 0,-1 0 0,1 0 0,-1 0 0,1 1 0,-1-1 0,0 0 0,1 1 0,-1-1 0,0 1 0,0-1 0,1 1 0,-4 0 0,-5-1 0,0 0 0,0 1 0,0 1 0,0-1 0,-14 4 0,2 7 0,17-8 0,15-7 0,9-6 0,1-2 0,28-23 0,17-10 0,-12 21 0,-10 5 0,-20 8 0,-15 8 0,0-1 0,0 1 0,-1-2 0,1 1 0,-1-1 0,0 0 0,0 0 0,0-1 0,-1 0 0,6-7 0,-12 12 0,1 1 0,-1-1 0,1 1 0,-1-1 0,0 1 0,1-1 0,-1 0 0,0 1 0,0-1 0,1 0 0,-1 1 0,0-1 0,0 0 0,0 1 0,0-1 0,0 0 0,0 1 0,0-1 0,0 0 0,0 1 0,0-1 0,0 0 0,0 1 0,0-1 0,-1 0 0,1 1 0,-1-2 0,1 1 0,-1 0 0,0 1 0,0-1 0,0 0 0,0 0 0,0 1 0,0-1 0,-1 0 0,1 1 0,0-1 0,0 1 0,0 0 0,-3-1 0,-4-1 0,-1 1 0,0 0 0,-12 1 0,18 0 0,-384 2 0,371-1 0,1 1 0,-30 6 0,28-4 0,0-1 0,-21 2 0,-102-6 0,136-1 0,9-2 0,10-3 0,38-6 0,-39 11 0,0-1 0,0 0 0,0-1 0,-1-1 0,1 0 0,-1-1 0,0-1 0,18-11 0,-15 8 0,0 1 0,0 0 0,1 1 0,0 1 0,1 1 0,34-7 0,-24 7 0,-15 4 0,-32 1 0,2 1 0,-1 0 0,1 1 0,0 1 0,0 1 0,1 0 0,-19 6 0,-233 81-1007,190-66 1007,54-18 0,0 2 0,-28 11 0,16-1 0,-79 33 0,99-45 0,0-2 0,1 0 0,-1 0 0,-1-2 0,-27 2 0,-11-5 0,66 0 84,-1 0 0,0 0 0,0-1 0,-1 0 0,19-7 0,56-26 419,-48 12-503,-30 19 0,0 0 0,1 0 0,-1 0 0,1 1 0,-1 0 0,8-3 0,45-14 0,83-40 0,-107 44 0,-14 8 0,1 1 0,-1 1 0,36-6 0,-14 4 0,-15 0 0,-1-1 0,-1-2 0,35-17 0,-25 10 0,15-6 0,-85 20 0,-4 5 0,1 1 0,-42 9 0,46-5 0,-62 21 0,63-16 0,-1-2 0,0-2 0,-57 6 0,-18 7 0,9 3 0,30-5 0,-100 22 0,165-39 0,-1 0 0,1 1 0,0-1 0,0 1 0,-6 3 0,10-5 0,0 0 0,0 0 0,-1 0 0,1 0 0,0 0 0,0 1 0,0-1 0,0 0 0,-1 0 0,1 0 0,0 0 0,0 0 0,0 0 0,0 1 0,0-1 0,0 0 0,0 0 0,-1 0 0,1 0 0,0 0 0,0 1 0,0-1 0,0 0 0,0 0 0,0 0 0,0 1 0,0-1 0,0 0 0,0 0 0,0 0 0,0 0 0,0 1 0,0-1 0,0 0 0,0 0 0,0 0 0,0 0 0,0 1 0,0-1 0,0 0 0,1 0 0,-1 0 0,0 1 0,17 3 0,54 0-342,73-5-1,-41-1 123,3343 2-15258,-3054-22 15478,-177 6 0,648-43 729,-751 52-562,-59 6 186,0-3 0,0-2 0,87-21 0,-89 14 1069,-33 9-489,0 0 1,-1-1 0,25-14 1772,-42 19-2679,-10-3 931,-12 1 217,14 2-759,0 1-1,0-1 1,0 2-1,1-1 1,-1 1-1,1 0 1,-1 0-1,-11 6 1,5-1-105,1 1 1,0 1 0,-17 13-1,17-12-311,-2-1 0,-17 8 0,7-3 0,2-3 0,0 0 0,-28 8 0,24-10 0,-31 16 0,35-15-120,-1-1 1,0-1-1,0-2 0,-35 6 0,-36 10-161,-293 65-1547,298-70 1511,-149 20-3756,76-14 2105,-182 19 239,-59 10 835,289-31-293,-240 40 837,-116 4-883,124-16 2759,-20 2-403,219-29 92,-25 2 2062,126-12 491,100-24-2907,74-26 0,-99 28-695,18-3 32,-23 6 24,32-12-1,-5-2-795,1 3 0,64-14 0,-12 1 557,29-5-1873,-88 27 1692,432-76-5477,-18-1 1743,-127 22 2350,-15 15 1244,-9 2 330,333-58 8,-368 65 0,38-7 0,71-12 0,27-5 0,93-20-2,71-15 23,-214 35 113,244-58 439,-561 111 291,25-8 339,90-13-1,-123 30-214,-25 2-492,0 0-1,0-1 0,20-13 2776,-50 9-1867,-241 2 1587,143 5-2261,41-3-924,-236 10-2081,163 5 1054,-334 43-4201,291-27 5119,-73 14-186,263-43 492,-464 116 80,285-60 2855,162-50-2769,9-2-131,0 0 1,-1-1-1,0-1 0,0 0 1,0 0-1,-1-2 1,-19 0-1,33-1-21,-1 0 1,1 0-1,0 0 1,0 0-1,-1-1 1,1 1-1,0-1 1,0 1-1,0-1 1,-1 1-1,1-1 1,0 0-1,0 1 0,0-1 1,0 0-1,0 0 1,0 0-1,0 0 1,1 0-1,-1 0 1,0 0-1,0 0 1,1 0-1,-1 0 0,1 0 1,-1 0-1,1-1 1,-1 1-1,1 0 1,0 0-1,0-1 1,-1 1-1,1 0 1,0 0-1,0-1 0,0 1 1,0 0-1,1 0 1,-1-1-1,0 1 1,0 0-1,2-3 1,-1 0 78,0 0 1,0 0 0,1 0 0,-1 0 0,1 0 0,0 0-1,1 0 1,-1 1 0,1-1 0,-1 1 0,6-6 0,23-17 246,16-13 855,92-58-1,-79 55-1197,-42 29 0,34-21 0,236-123-635,-267 145 631,140-71-100,-120 63 104,54-37 0,14-9 0,-50 36-122,197-92-1058,-231 111 1266,39-22 1,-54 27-27,0 0 0,0-1 0,-1 0-1,0 0 1,-1-1 0,11-13 0,-18 20 17,0 0-1,0 0 1,0 0 0,-1 0-1,1 0 1,0 0 0,-1 0-1,1 0 1,-1 0-1,1 0 1,-1 0 0,0 0-1,1 0 1,-1-1 0,0 1-1,0 0 1,0 0 0,0 0-1,0-1 1,0 1-1,0 0 1,0 0 0,-1-2-1,0 2 7,1 0 0,-1 0 0,0 0 0,0 0 0,0 0 0,0 0 0,0 0 0,0 0 0,-1 1 0,1-1 0,0 0 0,0 1 0,0-1 0,-1 1 0,1 0 0,0-1-1,-2 1 1,-9-2 245,0 0 0,0 2-1,-21 0 1,25 0-411,-43 1-364,-60 1-1193,-134 18 0,-320 59-4668,187-36 4887,57 8 1421,76-10 0,-194 43-619,298-54 929,-9 9-377,52-13 1527,-55 11 4470,153-37-5906,24-18 2511,-11 8-2002,26-27-80,-26 23-372,2 1-1,24-19 0,130-83-80,-146 101-160,0 1 1,36-14 0,-36 18-7,1-2-1,36-24 1,-31 17-54,2 2-1,0 0 1,61-20 0,-47 19-58,49-24 0,-60 24 278,1 2 0,59-18 0,-51 18 0,54-28 0,-59 25-76,72-24 0,-53 22 76,-42 13 0,0 2 0,0 0 0,0 1 0,28-4 0,22 1-553,0-2 0,120-33 0,41-12-328,-81 18 881,-89 21 1469,-64 19-1040,1 1 0,-1 0-1,1 0 1,0 1 0,0 0-1,0 0 1,-9 13 0,-21 17-283,26-28-139,-1 0 0,0-1 0,0 0 0,-14 5 0,11-6-7,0 2-1,-18 12 0,-12 9-671,-50 25-1,-44 27 506,54-18 248,-105 70-2317,2-4 2198,132-90-288,30-20-87,-2-1-1,-35 18 0,-229 116-469,206-104 819,-72 23 64,82-39 0,-14 11 297,41-19 1191,-91 28 1349,140-53-2806,4-9 841,12-11-314,31-28-1098,2 1 0,90-67-1,-52 53 167,-16 11-1677,81-73-1,-45 25 1255,5 4 0,168-109 0,-147 114-798,63-39 1501,103-49-627,-121 69-215,-26 27 346,50-33 449,29-47 1207,-193 138-110,-25 17-753,-1 0 0,0-1 0,-1-1 0,0 0 0,18-19 0,-20 19 467,-7 7-492,1 0 1,-1-1-1,0 1 1,0-1-1,0 0 0,0 1 1,0-1-1,0 0 1,-1 0-1,1 0 1,-1 0-1,0 0 1,0-1-1,0 1 1,-7-15 1665,4 17-1790,-16 5 1252,-14 13 583,-16 18-104,-49 30-2382,87-58 561,0 1 0,0-1 1,-11 13-1,-16 13 43,26-25-133,0 1 1,1 1-1,0 0 1,1 0-1,0 1 1,-12 18 0,13-19 125,0 0 0,0-1 0,-1 0 0,-1 0 0,1-1 0,-13 7 0,-27 25 0,22-15-238,0-1 0,-2-2 1,-31 20-1,-190 138-1494,67-45 938,5-23-958,60-40 833,-50 29-311,-84 56-1030,-62 48 2260,107-76 87,123-75-35,23-13 327,1 3-1,-53 51 0,104-88 99,0 0 0,0 0 0,-1-1 0,-19 9-1,17-9-354,-11 14 981,22-18-918,-1 0 0,0 0-1,-1 0 1,1 0-1,0 0 1,0 0 0,-1-1-1,-15-4 2017,18 2-2153,-3-16 879,3 15-785,0-7-26,0 0 0,0 0 0,1 0 0,1 0 0,-1 0 0,1 0-1,1 0 1,0 0 0,4-9 0,7-9-179,23-38 0,-20 38-453,14-31 1,-13 24 255,1 0 0,1 1 0,2 1 0,35-39 0,2-11-361,-44 59 309,0 1 1,2 1-1,36-37 1,129-111 311,-126 119 0,43-36 0,-13 21-643,-19 12-258,2 3 0,95-52 0,-56 46 575,122-60-2856,137-39 3051,-154 68 133,123-24-2,-73 27 0,185-61-124,-267 101-575,130-41 3085,-305 83-2021,1-1 0,0 1 0,-1 0 0,1 1 0,0 0 0,0 0 0,14 9 1867,-22-7-2188,-6 12 787,6-11-624,-13 20 775,-1 0 0,-1 0 1,-32 33-1,-67 51-2334,73-67 504,-77 63 856,-42 39-2024,81-70 928,-101 69 1,44-29-1621,-32 22 446,65-61 2176,-342 216-786,-374 205-2188,459-265 2743,27-41 1309,85-57-1047,84-44 712,10 6-533,92-51-44,-89 41 0,29-28 2228,-165 79 218,278-128-2476,-24 12 1008,32-16-910,-1 0-1,1-1 0,0 1 0,0 0 0,0-1 1,-1 0-1,1 1 0,0-1 0,-1 0 1,1 0-1,0 0 0,-3-1 0,4 1-76,0 0 1,0-1-1,1 1 0,-1-1 1,0 1-1,1-1 0,-1 0 1,0 1-1,1-1 0,-1 0 1,1 1-1,-1-1 0,1 0 1,-1 0-1,1 1 0,-1-1 1,1 0-1,0 0 0,0 0 1,-1 0-1,1 0 0,0 1 0,0-1 1,0 0-1,0 0 0,0 0 1,0 0-1,0 0 0,0 0 1,0 1-1,0-1 0,1-2 1,9-29 1453,-9 31-1472,18-45 537,3 1 0,54-83 0,-24 45-1133,-26 40 20,33-41 0,53-70-1025,26-32-850,-74 109 2140,118-126 103,-31 41-1048,-89 92 7,94-82 1,270-150-346,-277 204 1327,119-66-151,79-48 1329,-221 141-135,-15 10 2055,-61 24-2740,-46 34 179,1-1-1,-1 0 1,0 0 0,0 0-1,9-25 3197,-24 35-2292,-11 8-221,1 6-949,0 1 0,-35 43 0,22-20-72,-44 51-631,43-59 560,18-21-252,2 2 0,0 0 0,-22 32 0,17-20 311,-1-1 1,-42 43-1,-12 14 42,16-15-15,34-42 0,2 0 0,-22 36 0,-64 97 0,51-51-616,18-53 594,20-31 69,2 0 0,-19 37 0,11-20 1565,19-33-1262,0 0 0,-7 17-1,13-26-349,1-1 0,0 0 0,-1 1 0,1-1 0,0 1 0,0-1 0,0 1 0,0-1 0,-1 1 0,1-1 0,0 1 0,0-1 0,0 1 0,0-1 0,0 1 0,0-1 0,0 1 0,0-1 0,0 1 0,0-1 0,1 0 0,-1 1 0,0-1 0,0 2 0,11-4 0,21-17 0,-23 14 0,27-17-276,-1 0 0,46-40 0,-46 36-688,54-30 1,19-13-348,86-67 378,56-41-435,22 1-99,-143 98 1002,62-25 385,-135 74-483,33-16 442,178-94 114,-116 65 1352,-136 73-249,-22 18 896,1-5-1148,-1 1-705,-1 1 0,0-2 0,-1 1-1,0-1 1,0 0 0,-2-1 0,1 0 0,-17 13 0,-11 11 995,1 7-1535,22-25 338,-28 26 0,-188 143-1559,68-55-730,-181 142 734,235-185 538,-4 4-185,-225 165 1282,-113 81-2078,250-210 2061,34-23 0,-303 184-527,207-132 310,187-113 931,-3-3 1,-134 49-1,189-79-294,20-8-248,0-1 0,0 0 0,0 0-1,0 0 1,0-1 0,0 1-1,-1-1 1,-5 1 0,10-2-116,-1 0 0,0 0 0,1 0 0,-1 0 0,1 0 1,-1 0-1,0-1 0,1 1 0,-1 0 0,1 0 0,-1 0 0,1-1 0,-1 1 0,1 0 1,-1-1-1,-2-1 280,3 2-280,0-1 1,-1 1-1,1-1 0,0 1 0,-1-1 0,1 1 0,0-1 0,0 0 0,0 1 0,-1-1 1,1 1-1,0-1 0,0 0 0,0 1 0,0-1 0,0 1 0,0-1 0,0 0 0,0 1 1,0-1-1,0 1 0,1-1 0,-1 1 0,0-1 0,0 0 0,0 1 0,1-1 0,-1 1 1,0-1-1,1 0 0,17-30 1795,-17 30-1761,151-209 2357,-131 184-2883,1 2 0,49-42 0,-4 3-125,377-350-2144,-232 222 1662,-113 109-1897,139-90 0,-194 142 2664,329-199 178,137-4 110,-298 145-929,429-142-1455,-233 93 2762,-24 16 66,8 20 0,-39-5 2033,-255 62 4273,-127 59-4978,22-12-1446,-1 1-1,1-1 1,0 2-1,-10 7 1,-89 89 266,77-73-549,-106 120-1493,-9-5 420,-98 104-691,34-36-2459,-17-19 3443,-403 270-2694,-23-32 1370,238-188 1898,274-164 142,-443 215 212,527-267-187,-116 58-18,23-10 766,-205 71 0,136-69 63,128-43 1670,54-17-1608,31-12-564,-2-1-1,1-1 1,0 1-1,0-1 1,-1 0 0,0 0-1,1 0 1,-1-1-1,0 0 1,0 0-1,-18-7 1322,24 5-1580,0 1 0,-1-1 0,1 1 0,0-1 0,0 1 0,0-1 0,0 1 0,0-1 0,0 0 0,0 1 0,0-1 0,0 1 1,3-7 725,-2 6-726,17-29 1382,-14 24-1019,39-64 310,-21 31-765,41-52-1,36-40-400,74-84-2721,-40 64 2579,-65 71-1050,43-29-515,-22 24 1165,-19 11 911,4 3-1,91-67 0,343-209-2559,75 16 2618,-24 70-1867,-66 76-45,-174 68 1854,-17 14 173,-33 13 366,363-116 720,-570 190-631,-41 11 71,1-1 0,-1-1 0,0 0 0,0-2-1,27-23 3858,-48 33-4423,-25 20 965,1 1 0,0 1 0,2 1 0,1 0-1,-21 33 1,-121 156-3226,85-118 1294,-93 102 777,0-1-1894,-32 30-785,110-127 2090,23-29 336,-88 68 0,30-30 63,-18 6-233,93-76 214,-61 57 1,-99 85 331,-14-18-42,206-148 27,-157 114 666,88-61-376,-29 17 1463,102-72-1216,14-9-304,-1 0-1,1-1 1,-1 1 0,0-1-1,0 0 1,0 0-1,0 0 1,0-1-1,-12-2 1186,16 1-1383,3-12 707,8-9 72,-10 21-775,71-113 663,100-120-1,-75 98-1250,26-31-1500,-86 124 1922,7-7-433,-2-1 0,48-78 0,-60 82 567,2 1 0,2 1 0,43-44 0,23-34 0,-72 84 0,2 2 0,1 0 0,43-36 0,0 12 33,57-49-230,91-62-828,-171 135 957,77-53 2528,-122 84-1948,-4 3-290,0 1-1,0-1 1,0 1-1,0-1 1,0 1 0,0 0-1,1 0 1,-1 0-1,0 0 1,4-1-1,-32 44 1383,1-7-1789,-1-1-1,-1-1 1,-41 37-1,15-14 41,-3 0-1087,-2-3-1,-67 49 1,-138 80-2109,247-172 3001,-97 74-345,-19 12-983,-457 254 73,395-233 1595,-29 15 0,21-14-262,-17 10-35,-20 1 981,153-80-540,10-14 629,52-26 258,-43 26-1,66-34-868,-1 0-1,0 0 1,1 0-1,-1 0 1,0 0-1,1-1 1,-1 1-1,0 0 1,0-1-1,-15-5 1957,16 4-2054,2-17 1054,3-1-133,0 1 0,9-19 0,-4 14-954,2-1 0,0 2 1,2-1-1,1 2 0,18-24 1,-13 20-145,28-53 1,3-5-44,-15 27 194,-24 37-106,0 0 1,18-21 0,-8 13-200,18-30 0,-26 35 149,2 0 0,1 1-1,23-24 1,-6 10 118,35-48 0,-42 48 0,2 2 0,33-30 0,-11 18-192,2 3 0,2 2 0,111-62 0,-133 85 351,1 2 1,0 1-1,1 1 0,64-15 0,-93 28-159,2-2 0,-1 1 0,1 0 0,-1 0 0,1 1 0,10 1 0,-17-1 17,0 1 1,1-1-1,-1 1 0,0-1 0,0 0 1,0 1-1,0-1 0,0 1 0,0-1 1,0 1-1,0-1 0,0 1 0,0-1 1,0 1-1,0-1 0,0 1 0,0-1 1,0 1-1,0-1 0,0 0 0,-1 1 1,1-1-1,0 1 0,0-1 0,-1 1 1,1-1-1,0 0 0,-1 1 0,1-1 1,0 0-1,-1 1 0,1-1 0,-1 1 1,-14 19 888,13-17-868,-3 4-6,-16 20-6,0-1 0,-39 37 0,38-43 124,-24 33 1,-10 9-80,20-25-67,21-20-88,-29 24 0,24-23-205,0 1 1,2 1-1,-19 25 1,-20 22-163,45-51 521,0 0 0,1 0 0,1 1 0,0 0 0,2 1 0,-9 23 0,2-6 118,14-33-66,0 1 0,-1 0 0,1-1 0,0 1 0,0 0 0,1 0 0,-1 0 0,1 0 0,-1 0 0,1 0 0,0 0 0,1 4 0,-1-6-121,0-1 1,0 0 0,0 0-1,0 0 1,0 0-1,0 1 1,1-1-1,-1 0 1,0 0-1,0 0 1,0 0-1,0 0 1,1 0 0,-1 1-1,0-1 1,0 0-1,0 0 1,0 0-1,1 0 1,-1 0-1,0 0 1,0 0-1,1 0 1,-1 0 0,0 0-1,0 0 1,0 0-1,1 0 1,-1 0-1,0 0 1,0 0-1,0 0 1,1 0-1,-1 0 1,0 0 0,0 0-1,0-1 1,0 1-1,1 0 1,-1 0-1,0 0 1,0 0-1,0 0 1,0 0-1,1-1 1,-1 1 0,0 0-1,0 0 1,0 0-1,0 0 1,0-1-1,0 1 1,0 0-1,1 0 1,8-12-17,-8 11 13,13-16 2,1 1 0,0 0 0,1 1 0,18-13 0,-17 13 0,24-27 0,-25 25 0,25-21 0,37-23-550,85-73-1764,-149 123 2055,-1 0 0,1 1 0,21-10 0,-22 13 139,-1-1 0,1 0 0,-2 0 0,1-1 0,10-11 0,-6 3 120,0 1 0,1 0 0,23-15 0,-23 18 146,28-28 1,-34 29-56,1 1 0,1 0 0,0 1 0,24-15 0,-34 24-91,1-1 0,-1 1 0,1-1 0,-1 0 0,0-1 0,0 1 0,0 0 0,0-1 0,0 0 0,-1 0 0,3-3 0,-5 6 0,0 0 0,0-1 0,0 1 0,0-1 0,-1 1 0,1 0 0,0-1 0,0 1 0,0 0 0,-1 0 0,1-1 0,0 1 0,0 0 0,-1-1 0,1 1 0,0 0 0,0 0 0,-1-1 0,1 1 0,0 0 0,-1 0 0,1 0 0,0 0 0,-1-1 0,1 1 0,0 0 0,-1 0 0,1 0 0,-1 0 0,1 0 0,0 0 0,-1 0 0,1 0 0,0 0 0,-1 0 0,1 0 0,-1 0 0,1 0 0,0 1 0,-1-1 0,-18 1 0,10 1 95,0 0 0,1 1 0,-1 0 1,1 0-1,0 1 0,0 0 0,0 0 1,0 1-1,1 0 0,0 0 1,0 1-1,-10 9 0,-3 7 474,1 1 0,-22 36 1,18-27-417,15-22-153,0 0 0,-1 0 0,-1-1 0,1-1 0,-17 12 0,14-9 0,0 0 0,1 0 0,-15 21 0,-19 19 0,25-31-216,-32 44 0,14-16 38,6-6 552,-41 70 1,71-109-375,-10 17 25,-21 36 190,31-51-189,0-1 0,0 1 1,0 0-1,1-1 0,-1 1 0,1 0 1,1 0-1,-1 0 0,1 0 0,0 6 1,0-11-25,0 0 1,0 0 0,0 0 0,0 1-1,0-1 1,0 0 0,1 0 0,-1 0-1,0 1 1,0-1 0,0 0 0,0 0-1,0 0 1,1 0 0,-1 0 0,0 0-1,0 1 1,0-1 0,1 0 0,-1 0-1,0 0 1,0 0 0,0 0 0,1 0-1,-1 0 1,0 0 0,0 0 0,0 0 0,1 0-1,-1 0 1,0 0 0,0 0 0,1 0-1,-1 0 1,0 0 0,0 0 0,0 0-1,1 0 1,-1-1 0,0 1 0,0 0-1,0 0 1,0 0 0,1 0 0,-1 0-1,0-1 1,13-6-20,-9 5 10,6-5-76,0-1 0,0 1-1,-1-2 1,0 1-1,0-1 1,10-14 0,-10 12-19,0 1 0,1-1 1,0 2-1,21-16 0,107-68-61,-82 59-1252,-34 22 1131,29-22 1,99-64-1507,-42 29-100,128-76-602,-167 104 2203,-38 23 260,180-103-1200,-145 87 542,90-31 0,11 3-901,314-102 929,-29 8-275,-64 20 134,5-11 948,-236 85-75,291-118 1297,-315 134-1132,50-24 7655,-226 96-5724,15-11-1528,1 2-1,1 1 0,0 1 1,-32 32-1,36-27-1045,-1-1 0,-1-1 0,-40 28 0,-87 64-1499,57-41 965,88-69 938,-612 429-3762,390-300 2242,61-36 122,-33 19-89,-279 181-271,-247 237 1948,466-352-189,-126 84 0,330-229 0,-6 1 700,-100 46-1,43-16 627,95-52-710,0-1 1,-1-1-1,-1-1 1,0-1-1,-47 14 1,72-26-547,-1 1 0,1-1 0,-1 1 1,1-1-1,-1 0 0,0 1 0,1-1 0,-1 0 0,0 0 0,1 0 1,-1 0-1,0 0 0,1-1 0,-1 1 0,1 0 0,-1-1 1,0 0-1,1 1 0,-1-1 0,1 0 0,-1 1 0,1-1 0,-3-2 1,4 1 47,-1 0 1,0 1 0,1-1-1,-1 0 1,1 0 0,-1 0 0,1 0-1,0 0 1,0 0 0,0 1 0,0-1-1,0 0 1,0 0 0,1 0-1,-1 0 1,1 0 0,-1 0 0,1 1-1,1-5 1,106-229 3185,-81 181-2991,-12 27-628,24-32 1,8-15-256,-22 33 548,35-44-1,2-5 25,47-57-1042,-45 66 541,109-124-424,-147 175-19,147-136 481,-103 103 447,275-206-4989,-165 160 4607,-29 20 691,564-320-1181,-584 346 582,101-55-754,-139 69 2083,172-64 0,-208 88-741,-2-2 0,-1-2 0,100-74 6007,-162 109-5697,0 3-200,-1-1 0,2 2 0,-1-1 0,1 1 0,1 0 0,0 1 0,-5 11-1,-16 25 466,18-31-971,-13 30 0,17-32-48,-2-1 0,1 0 0,-17 23 0,-6 0-136,14-18 184,1-1 1,0 2-1,2 0 1,-17 33-1,19-34-187,0 0 0,-1 0-1,-1-1 1,0-1 0,-21 21 0,14-16-99,1 0 1,-17 30-1,13-19 398,-43 51 0,44-59 0,-126 136-307,52-60 151,65-65-277,-2-2 1,-1-1 0,-75 54 0,-106 64 775,209-147-342,-107 77-594,-154 81 0,198-123 600,35-18 53,-1-2 0,-69 27 0,79-36 825,-38 20 0,48-21-292,-1-1 0,1 0 1,-2-1-1,1-1 1,-1 0-1,-20 3 0,34-8-552,0 0-1,1 1 0,-1-1 0,0 0 1,0 0-1,1 0 0,-1 0 1,0-1-1,0 1 0,1 0 1,-1-1-1,0 1 0,1-1 0,-1 0 1,1 1-1,-1-1 0,1 0 1,-1 0-1,1 0 0,-1 0 0,1 0 1,0 0-1,-1-1 0,1 1 1,0 0-1,0-1 0,0 1 0,0 0 1,0-1-1,0 0 0,0-2 1,-1-3 22,0-1 1,1 0 0,0 0 0,0 0 0,1-14 0,-2-12-107,-7-69 43,3-143 0,7 168 0,1 62 0,0-1 0,1 1 0,1 0 0,1 0 0,0 0 0,1 0 0,13-25 0,-8 19 0,15-24 0,-19 36 0,0 0 0,-1-1 0,4-12 0,-7 16 0,1 0 0,0 0 0,0 0 0,0 1 0,1 0 0,0-1 0,0 2 0,0-1 0,1 0 0,10-6 0,-1-2 0,-5 4 0,0-1 0,-1 0 0,10-17 0,13-14 0,-32 41 0,1 1 0,-1-1 0,1 1 0,-1-1 0,1 1 0,-1-1 0,0 1 0,1-1 0,-1 0 0,0 1 0,1-1 0,-1 0 0,0 1 0,0-1 0,0 0 0,1 0 0,-1 1 0,0-2 0,-1 2 0,1-1 0,-1 1 0,1 0 0,0 0 0,-1 0 0,1 0 0,-1 0 0,1 0 0,-1 1 0,1-1 0,0 0 0,-1 0 0,1 0 0,-1 0 0,1 0 0,0 1 0,-1-1 0,1 0 0,-1 0 0,1 1 0,0-1 0,-1 0 0,1 1 0,0-1 0,0 0 0,-1 1 0,1-1 0,0 0 0,0 1 0,-1-1 0,1 1 0,-39 46 0,23-27 0,-24 24 0,11-15-778,-28 39-1,-15 15 660,20-38 119,36-32 0,1 0 0,-20 22 0,-22 43 0,37-49 0,-34 39 0,18-36-517,27-25 457,1 0 0,0 1 1,0-1-1,-7 11 0,-7 10 60,-31 30 0,-13 16 0,64-72 22,-34 42-118,33-41 187,0 0-1,0 0 1,0-1 0,-1 1-1,1-1 1,0 0-1,-1 1 1,0-2 0,0 1-1,-7 2 1,10-3-57,0-1 1,1 0-1,-1 0 0,0 0 1,0 0-1,0 0 1,0 0-1,1-1 0,-1 1 1,0 0-1,0 0 1,1 0-1,-1-1 0,0 1 1,0 0-1,1-1 1,-1 1-1,0-1 0,1 1 1,-1-1-1,0 1 1,1-1-1,-1 1 0,1-1 1,-1 0-1,1 1 1,-1-1-1,1 0 0,0 0 1,-1 1-1,1-1 1,0 0-1,-1 0 0,1 1 1,0-1-1,0 0 1,0 0-1,0 0 0,0 1 1,0-1-1,0 0 1,0 0-1,0 0 0,0 1 1,0-2-1,1-5-37,0 0 0,0 0-1,3-12 1,31-78 3,2-8 0,17-61-578,-48 151 578,17-25 0,-15 27 0,-1 1 0,0-1 0,4-15 0,1-8 0,2 1 0,1 0 0,1 1 0,42-63 0,-51 85 0,0 1 0,9-21 0,-11 20 0,0 0 0,1 1 0,12-16 0,-4 9-43,6-6 198,-2-1 1,0-1-1,20-41 0,-31 54-155,0 1 0,1-1 0,11-11 0,-11 12 0,1 1 0,-1-1 0,8-18 0,-14 26 0,0 0 0,1 0 0,-1 1 0,1-1 0,0 0 0,0 1 0,0 0 0,0 0 0,1 0 0,0 0 0,-1 0 0,1 1 0,0-1 0,0 1 0,8-3 0,-9 4 0,1-1 0,-1 1 0,1 0 0,0 1 0,-1-1 0,1 1 0,0-1 0,0 1 0,-1 0 0,1 1 0,0-1 0,-1 1 0,1-1 0,0 1 0,-1 0 0,1 0 0,-1 1 0,1-1 0,4 4 0,9 4 0,35 16 0,-39-20 0,0 0 0,0 1 0,-1 1 0,0 0 0,19 15 0,-27-18 0,0 1 0,-1 0 0,0 0 0,1 0 0,-2 0 0,1 1 0,-1-1 0,1 1 0,-2 0 0,1-1 0,1 10 0,1 8 0,2 35 0,-6 200-2201,-9-170 1337,-3 0-1,-27 91 1,12-54 451,-22 93 413,30-147 168,9-36 32,2 0-1,1 0 1,-4 63-1,11-88-180,0 0-1,-1 0 0,0 0 0,-1 0 0,0 0 1,0-1-1,-1 1 0,-23 10 2880,21-52-1752,3-12-1120,5-67-1,7 55-25,-6 41 0,-1-1 0,2-24 0,-5 1 0,-1 23 0,2-1 0,-1 1 0,2-1 0,0 1 0,1 0 0,6-17 0,30-102-880,-34 114 618,-2 0 0,1-35 0,1-5-124,-1 30 361,1-11-119,2 0 0,16-58 0,-12 63 311,-2 0 1,-2 0-1,3-41 1,5-5 16,-12 69-48,-9 33-90,-2 0 1,0-1-1,-2 0 1,0 0 0,-15 20-1,5-8-41,-18 40 0,23-40-5,-2-1 0,-20 27 0,17-26 0,-22 41 0,13-17 0,-2-2 0,-56 71 0,66-91-277,1 0 0,2 1 0,-19 49 0,18-40-136,-38 65 0,24-51 413,3 2 0,-37 102 0,33-76 0,-38 113-1053,62-173 975,6-14 235,0 0 1,0 0-1,1 1 1,0-1-1,1 1 1,-1 11-1,3-22-145,0 1-1,0 0 1,0-1-1,0 1 1,0 0-1,0-1 1,0 1-1,0 0 1,0 0 0,0-1-1,0 1 1,0 0-1,1-1 1,-1 1-1,0-1 1,0 1-1,1 0 1,-1-1-1,0 1 1,1-1 0,-1 1-1,1-1 1,0 2-1,0-2 20,-1 0 0,1 0 0,0 0 1,-1 0-1,1 0 0,0 0 0,-1 0 0,1 0 0,0 0 0,-1-1 0,1 1 0,-1 0 0,1 0 0,0-1 0,-1 1 1,1 0-1,-1-1 0,1 1 0,0-1 0,26-26 989,-25 25-1008,95-123 20,-75 95-29,5-10-3,-18 26 0,0 1 0,0 0 0,1 1 0,16-15 0,-13 15 0,-2-1 0,1 0 0,-2 0 0,0-1 0,17-29 0,-11 17 0,39-45 0,-4 6 0,83-110 32,-53 71-228,-46 62-812,55-51 0,-51 56 1079,49-63 0,-48 51-71,3 1 0,91-80 0,-110 106-220,26-32 1,-33 34 66,1 1 0,1 1 0,21-17 0,6 2-144,77-60-1089,-97 73 1440,0 2-1,1 1 1,1 1-1,52-21 1,-68 31 41,0 1-1,-1-2 1,0 0 0,0 0-1,0-1 1,-1 0 0,0-1-1,-1 0 1,9-11-1,-16 18 86,0-1-1,-1 1 1,1 0-1,0 0 0,0 1 1,0-1-1,1 0 0,9 0 1059,-11 3-1209,-1 16 956,-5 1-739,-1-1-1,0 0 0,-1 0 1,-16 26-1,14-24-374,-9 15 129,4-9 0,1 1 0,1 0 0,-14 49 0,15-40-213,-1-1 0,-3 0 0,-33 59 0,5-9 188,-3-1-1113,-109 150-1,89-140-488,55-78 1607,-37 56-735,-4-2 0,-80 83 0,94-110 755,-51 71 0,4-6 0,-8 6 0,-33 37 0,81-95 173,33-39-42,0 0 0,-2 0 1,-23 20-1,23-24 302,2 1 1,0 0-1,1 1 0,0 0 1,-12 15 1670,23-37-1410,3-11-265,21-23 109,6-10-102,-6 4-857,2 1-1,51-70 1,-5 9-51,-50 77 274,27-32 0,-5 7-314,-3 8 209,77-75-1,-20 25 139,-40 37-444,2 2 0,3 4 0,2 1-1,3 4 1,140-79 0,231-102-853,-272 160 3447,-28 15-10,-187 105 2598,39-40-4573,1 1 0,0 0 0,1 0 0,-11 20 0,11-17 0,-1 0 0,-1-1 0,-10 12 0,-42 48-563,35-40-19,-1-2 0,-59 52 1,-109 97-556,21-16 171,143-137 487,1 1-1,-50 62 1,-52 59 157,115-130-5,-116 116 175,46-48 180,63-64-28,-1-2 0,0 0 0,-41 22 0,30-20 0,-40 33 0,40-26 96,-1-1-1,-1-2 1,-54 27 0,-34 21 357,108-63-414,-28 22 1,36-24 300,-1-1 0,-1 0 0,0-1 0,0 0 0,-30-3 2209,42-5-2506,5-19 622,3 7-659,0 0 1,1 1-1,0 0 1,14-12-1,-10 9 58,20-27 0,149-217-519,-77 130-514,-16 27-8,56-55-1108,169-141-953,-242 238 2423,101-64 1,-116 84 490,252-138-1341,-278 162 1380,156-73 31,14-7-890,172-76 303,9 26 373,-31 22 268,-280 98 677,117-45-895,-66 16 3293,-79 37-1451,-32 15-1295,0-2-1,0 0 1,12-14 1765,-40 22-911,4 5-813,0 0-1,1 1 1,0 0-1,0 1 1,1 0 0,0 1-1,1 0 1,-10 14 0,-24 24-287,33-36-103,-1 1-1,-11 18 1,15-18-242,-2-1 1,0-1-1,-13 15 1,-9 4 249,-28 38 1,43-48 9,-3 1 8,-25 21 0,24-24-94,-34 40 0,-183 264-1937,206-278 2025,-50 89 0,42-67-658,-2-2 1,-93 107-1,102-131 574,20-24 84,6-8 0,0 0 0,-1 0 0,0-1 0,-11 9 0,3-1 0,14-14 94,0 1-1,0-1 0,0 0 0,-1 0 0,1 0 0,0 0 1,-1 0-1,1-1 0,-1 1 0,0-1 0,-2 2 1,4-3-38,0-1 0,1 1 0,-1 0 1,0 0-1,1-1 0,-1 1 1,0 0-1,1-1 0,-1 1 1,0-1-1,1 1 0,-1-1 1,1 1-1,-1-1 0,1 0 1,-1 1-1,1-1 0,0 1 1,-1-1-1,1 0 0,0 1 1,-1-1-1,1 0 0,0 0 1,0 1-1,-1-1 0,1 0 1,0 0-1,0 1 0,0-1 1,0 0-1,0-1 0,0-26-31,2 16 49,0 1 0,1 0 0,1 0 0,-1 0 0,2 1 0,0-1-1,0 1 1,11-15 0,-6 8 78,13-30 1,-17 33-153,0 1 0,12-18 0,-12 22 0,0 0 0,-1 0 0,-1 0 0,0-1 0,0 1 0,0-1 0,1-11 0,-3 10 0,0 1 0,1 0 0,0-1 0,0 1 0,1 1 0,0-1 0,1 0 0,0 1 0,1 0 0,0 0 0,0 1 0,1 0 0,10-10 0,0 0 0,1 1 0,36-26 0,-29 25 10,29-30 1,17-13-119,23-19-367,1 0 514,-68 61-42,-16 12-2,0 0 0,-1-1-1,0 0 1,-1-1 0,1 0-1,9-12 1,-8 7-87,0 1-1,26-22 1,-24 24 306,-1-1 0,0 1 0,14-21 0,14-18 979,-24 31-1089,18-28 1,-30 41-96,0-1 0,-1 1 0,0-1 0,0 0 0,-1 1 0,0-1 0,0-1 0,2-13 0,-4 20-8,0-1 0,0 0 0,0 1 0,0-1 1,-1 1-1,1-1 0,0 1 0,-1-1 0,1 1 0,-1-1 0,0 1 0,1-1 0,-1 1 0,0 0 0,0-1 0,0 1 0,0 0 0,0 0 0,0 0 0,0 0 0,0-1 0,-1 2 0,1-1 1,0 0-1,-1 0 0,1 0 0,0 1 0,-1-1 0,1 0 0,-1 1 0,1 0 0,-1-1 0,0 1 0,-2 0 0,-7-2-27,0 1 0,0 0 0,-21 2 0,20-1-59,-26 0-319,0 1 1,0 2-1,1 2 1,0 2-1,-40 11 0,-1 3 194,59-17 122,0 1-1,0 0 0,0 2 0,1 0 1,0 1-1,-23 14 0,-65 38-693,13-8 149,19-10 1092,47-28-109,1 1 0,-44 34 0,-116 97 1201,110-67-673,73-76-844,-1 0 0,1 0 0,0 0 0,0 0 0,0 1 0,-4 5 0,7-8-17,0-1 0,-1 1 0,1-1-1,0 0 1,0 1 0,0-1 0,0 1 0,0-1-1,0 1 1,-1-1 0,1 0 0,0 1-1,0-1 1,0 1 0,0-1 0,1 1 0,-1-1-1,0 1 1,0-1 0,0 0 0,0 1 0,0-1-1,1 1 1,-1-1 0,0 0 0,0 1-1,0-1 1,1 1 0,0 0-6,0-1 0,1 1 1,-1 0-1,0-1 0,1 1 0,-1-1 1,0 0-1,1 1 0,-1-1 0,1 0 1,-1 0-1,1 0 0,2 0 0,4 0-54,0 0 0,0-1-1,1 0 1,-1-1 0,0 0-1,0 0 1,14-6-1,0-3-238,28-17 0,-10 3 136,90-35-1257,-48 24 717,46-15 373,-31 14-357,-51 17 310,357-136-5637,-264 108 5997,27-8 0,10 5-536,134-34-968,-82 31-463,334-65 1010,63 12 1010,-8 34 801,-474 63-700,222-6 3861,-362 16-3981,-1 0 0,1 1 0,-1-1 0,1 0 0,-1 1 0,1 0 0,-1-1 1,0 1-1,1 0 0,-1 0 0,0 0 0,4 3 0,-5-4 17,-1 1 0,1-1 1,-1 1-1,1-1 0,-1 1 0,0-1 0,1 1 0,-1 0 1,0-1-1,1 1 0,-1-1 0,0 1 0,0 0 1,1-1-1,-1 1 0,0 0 0,0-1 0,0 1 0,0 0 1,0 0-1,0 0 55,-1 1 0,1-1 0,0 0-1,-1 1 1,0-1 0,1 0 0,-1 0 0,0 1 0,1-1 0,-1 0 0,0 0 0,0 0 0,-2 2 0,-21 20 2868,-34 25 0,-31 12-1442,-102 43-4731,106-60 2003,-71 47-501,-3 2-1475,-170 68 557,291-143 2009,-134 59 136,-84 42 255,-88 51-729,43-23 154,193-91 779,-226 112 10,74-52 1,30-20 1078,-382 103-1,433-159 713,9-3-595,168-35-1189,-61 13 2272,58-14-2015,-1 1 0,1 0 0,-1-1 0,1 0 1,0-1-1,-1 1 0,1-1 0,-1 0 0,-7-2 0,12 2-159,-1 0 0,1 1 0,0-1 0,-1 0-1,1 0 1,0 0 0,0 0 0,-1 0 0,1 0 0,0 0 0,0 0-1,0-1 1,1 1 0,-1 0 0,0-1 0,0 1 0,1 0 0,-1-1-1,1 1 1,-1-1 0,1 1 0,-1-1 0,1 1 0,0-1 0,0 1-1,0-1 1,0 1 0,0-1 0,0 0 0,0 1 0,1-3 0,1-5 93,1-1 1,0 1-1,0-1 1,5-8-1,2-7-278,-4 8 134,1 2-1,0-1 0,1 1 1,0 0-1,2 0 1,-1 1-1,2 1 0,0 0 1,13-13-1,-9 9-209,16-25 0,-21 26 16,2 1 0,23-25 1,27-23 140,39-34 0,-4 18-416,245-188-2444,-108 127 358,13 20-257,-228 111 2740,133-66-1321,125-54 628,-159 82 419,292-104-1702,-189 66 1125,22-7-170,209-67 1018,-429 150 21,169-55 609,-47 17-226,133-69 5534,-196 81-4188,-110 48 1382,10 0-3092,-21 21-1,25-21-18,-1 0 0,-18 11 0,22-15 108,0 0 0,0 0 0,1 1 0,0 1 0,-11 15 0,11-13 145,-1-1 1,0 0 0,-22 18 0,12-13-253,-23 24 0,30-27 0,0 0 0,-1-1 0,-33 21 0,-48 32-136,66-43 62,-42 23 1,-85 48-1268,-34 19-460,146-94 1801,-1-1 0,0-3 0,-61 13 0,61-16 0,-10 8 667,44-15-430,0 0 0,0-1-1,-1-1 1,-21 4 0,33-6-168,0-1 1,0 0-1,-1 0 1,1 0 0,0 0-1,-1-1 1,1 1-1,0 0 1,-1 0-1,1-1 1,0 1-1,0-1 1,-1 1-1,1-1 1,0 0-1,0 1 1,0-1-1,0 0 1,0 0-1,0 0 1,0 0-1,-1-1 1,0 0 52,1-1 1,0 1-1,0-1 1,0 1-1,0-1 0,0 1 1,0-1-1,1 0 0,-1 1 1,0-5-1,1-2-24,0-1-1,1 1 1,0 0 0,0 0-1,5-15 1,0 5-141,2 0 1,1 1 0,16-28-1,-14 28-11,-1 0-1,-1 0 1,10-27-1,-6 7-204,3 1-1,19-35 1,10-19-131,-23 38 214,2-4-499,42-75 1,-36 79 439,42-99 1,-20 35 266,-19 47-527,12-23-243,28-69 652,-33 55 886,24-77 250,-64 183-1022,1 0-1,-1 1 1,0-1-1,1 0 1,-1 0-1,0 0 1,0 0-1,1 0 1,-1 0-1,0 0 1,0 0-1,0 1 1,0-1-1,0 0 1,-1 0-1,1 0 1,0 0-1,0 0 1,-1 0-1,1 0 1,0 1-1,-1-2 1,0 2 19,0-1-1,1 1 1,-1 0 0,0 0-1,1 0 1,-1 0 0,0 0-1,1 0 1,-1 0 0,0 0-1,1 0 1,-1 1 0,1-1-1,-1 0 1,0 0-1,1 0 1,-1 1 0,0-1-1,1 0 1,-1 1 0,1-1-1,-1 1 1,-5 3 245,1 0 0,0 0 0,1 0 0,-9 10 0,-22 39-753,-9 13-287,-2-9 663,5-7-1276,-36 58 0,39-53 643,-85 96 0,-135 170-675,155-189-531,66-85 1673,-3 6 108,-62 62 0,-119 109 86,124-121-243,-53 62 22,131-143 382,-1-1 1,-1-1-1,-32 25 1,23-21 65,-29 31 0,39-36 288,0-1 1,-26 17 0,22-17 138,-31 29 0,52-43-527,-1-1-1,1 0 1,-1-1 0,1 1 0,-1 0 0,0-1 0,0 0 0,0 0 0,-5 1-1,8-2 5,0-1 0,0 0 0,0 0-1,0 0 1,0 0 0,0 0 0,0 0-1,1 0 1,-1 0 0,0 0 0,0 0-1,0 0 1,0 0 0,0-1 0,0 1-1,0 0 1,0-1 0,0 1 0,0-1-1,0 0 31,0-1-1,0 1 1,0 0-1,0 0 0,0 0 1,1 0-1,-1-1 0,0 1 1,1 0-1,-1-1 0,1 1 1,0-1-1,-1 1 0,1 0 1,0-1-1,0-2 1,0-7 88,1 0 0,0 0 0,1 1 0,0-1 1,0 0-1,1 1 0,7-15 0,-5 10-62,0 1 0,5-31 0,-6-11-130,-4 41 0,1 0 0,0 0 0,2 0 0,6-28 0,10-20-458,-3-2 0,-2 0 0,5-81 1,-9 81-1794,33-115 1,-3 18-367,-33 126 2481,55-234-877,-41 194 990,81-243-195,-72 237 330,58-131 3094,2 57-3833,-23 42 2247,-48 83-1270,2 1 0,31-36 0,8-10 72,-31 38 1158,62-64 1,-91 102-1570,0 0 1,0-1 0,0 1-1,1 0 1,-1-1-1,0 1 1,0 0-1,1 0 1,-1-1 0,0 1-1,1 0 1,-1 0-1,0 0 1,1-1-1,-1 1 1,0 0 0,1 0-1,-1 0 1,0 0-1,1 0 1,-1 0-1,0 0 1,1 0 0,-1 0-1,0 0 1,1 0-1,-1 0 1,1 0-1,-1 0 1,0 0-1,1 0 1,-1 0 0,0 0-1,1 1 1,5 13 618,-6 27 425,0-35-995,-3 19-154,-1-1-1,0 1 1,-2-1-1,-2 0 1,-19 44 0,26-63 93,-9 18 1,2 0 0,-8 35 0,11-39 0,0-1 0,-15 31 0,-4 14 0,13-29-492,-1-1 1,-17 35 0,6-16-107,-24 82 1,-3 8-177,24-77 774,-64 136 0,44-104-663,8-14 136,-6 12 527,28-57 0,-2-2 0,-1 0 0,-34 47 0,37-60-64,-19 37 1,23-38 16,-1 0-1,-18 22 0,31-43 72,-1 0-1,0 0 0,1 0 1,-1 0-1,0 0 0,0 0 1,0 0-1,0 0 1,0 0-1,0-1 0,0 1 1,0 0-1,0-1 0,0 1 1,0-1-1,0 1 0,0-1 1,-1 0-1,1 1 0,-1-1 1,1 0 23,0-1-1,1 1 1,-1 0 0,0-1 0,1 1 0,-1-1 0,0 1 0,1-1 0,-1 1 0,1-1 0,-1 1-1,1-1 1,-1 1 0,1-1 0,-1 0 0,1 1 0,0-1 0,-1 0 0,1 0 0,0 1-1,0-1 1,-1-1 0,-1-7 267,1 0 0,0 1 0,0-1-1,1-9 1,2-23-84,1 0 0,2 1 0,2 0 0,2 0-1,16-44 1,-20 63-230,-1-1 0,3-43 0,-5 41 0,1 0 0,7-32 0,15-27-35,15-61-1576,-32 116 1099,13-34 0,-12 40 123,-1-1-1,8-42 1,-10 23 358,-2 12-36,0 0 1,2 1 0,15-41 0,62-170 66,-69 196 83,-1 0 1,8-63-1,-12 58 128,26-85 0,-26 105 6,0 0-1,8-59 1,-17 86-138,0 0 1,1 0-1,-1 0 0,-1 0 1,1 0-1,0 1 0,0-1 1,-8-8 1105,-1 17-274,0 6-802,1-1 0,1 1 0,-9 20 0,-14 25-119,4-10 51,18-32-27,-18 27 0,0-2-428,-33 65 0,4-3-57,-80 87-1318,112-158 1789,-22 41 0,29-45 0,-1-1 0,-39 46 0,-258 279-1086,271-303 1086,-21 25 0,52-61 123,1 0 0,-13 21 0,17-23 6,0-1 0,0 0-1,-1 0 1,0-1 0,-1 0-1,-13 10 1,15-13-97,5-5 165,0 1 0,0-1 0,0 1 0,0-1 0,1 0 1,-2 0-1,1 0 0,0 0 0,-12-4 1058,10-15-929,0-40-829,6-78 0,1 35 99,-3 51 115,3 1 0,3-1 1,14-64-1,4-7 519,-11 50 40,22-70-1,-27 112-579,-2-1 0,0 0 0,1-59-1,-6 71 283,2-10 28,2 0 0,15-50 0,-5 24 0,24-68 0,2-2 0,-26 63-162,40-99-1,-52 153 406,8-20 235,1-1 0,26-41 1,-38 69-468,0-1 1,1 1-1,-1 0 1,0-1 0,0 1-1,0 0 1,0-1 0,0 1-1,1 0 1,-1-1 0,0 1-1,0 0 1,1-1-1,-1 1 1,0 0 0,0-1-1,1 1 1,-1 0 0,0 0-1,1 0 1,-1-1 0,0 1-1,1 0 1,-1 0 0,0 0-1,1 0 1,-1 0-1,1 0 1,-1 0 0,0-1-1,1 1 1,-1 0 0,1 0-1,-1 0 1,0 1 0,1-1-1,-1 0 1,0 0-1,1 0 1,-1 0 0,1 0-1,-1 0 1,0 0 0,1 1-1,-1-1 1,0 0 0,1 0-1,-1 1 1,0-1-1,0 0 1,1 0 0,-1 1-1,0-1 1,0 0 0,1 1-1,-1-1 1,0 0 0,0 1-1,0-1 1,0 0 0,1 1-1,-1-1 1,0 0-1,0 1 1,0-1 0,0 1-1,0-1 1,0 1 0,7 36 843,-5-26-745,4 35-110,-2 0 0,-3 82 0,-2-65 0,-1-38-154,-1 1 0,-1-1 1,-2 0-1,0-1 0,-2 1 0,-12 28 0,2-4-134,2 0 0,-11 61 0,16-73 137,0 0 0,-26 51-1,31-73 167,-26 47-15,24-48 3,0 1 0,0 0 0,2 0 0,0 1 1,-5 21-1,8-23 114,-1 1 0,-5 14 0,7-25-42,1 0 0,-1 0 1,0-1-1,0 1 0,0 0 0,-1-1 0,1 0 1,-1 1-1,0-1 0,0 0 0,-6 5 1,9-8-71,-1 0 1,1 0-1,0 0 1,0 0-1,-1 1 1,1-1-1,0 0 1,0 0 0,0 0-1,-1 0 1,1 0-1,0 0 1,0 0-1,-1 0 1,1 0-1,0 0 1,0 0 0,-1 0-1,1 0 1,0 0-1,0 0 1,-1 0-1,1 0 1,0 0-1,0 0 1,-1 0 0,1-1-1,0 1 1,0 0-1,0 0 1,-1 0-1,1 0 1,0 0-1,0-1 1,-1 1 0,-3-12 371,3-13 153,4 0-530,2-1 0,13-46 0,-5 25 0,-3 13 0,-6 20 0,0 1 0,-1-1 0,2-24 0,-2 11-147,0 0 0,1 0 0,14-45 0,36-73-540,-47 127 675,4-14 12,-2-1 0,9-55 0,9-34 0,-2 31 257,-15 50-25,19-52 1,-23 76-87,-1 0-1,5-32 1,-3 11-18,-1 16-128,-6 22 0,0 0 0,0 0 0,0 0 0,0 0 0,0 0 0,0 0 0,0 0 0,0 0 0,0 0 0,0 0 0,0 1 0,0-1 0,0 0 0,0 0 0,0 0 0,0 0 0,1 0 0,-1 0 0,0 0 0,0 0 0,0 0 0,0 0 0,0 0 0,0 0 0,0 0 0,0 0 0,0 0 0,0 0 0,0 1 0,0-1 0,0 0 0,0 0 0,1 0 0,-1 0 0,0 0 0,0 0 0,0 0 0,0 0 0,0 0 0,0 0 0,0 0 0,0 0 0,0 0 0,0 0 0,0 0 0,1 0 0,-1-1 0,-1 41 0,1-19 0,-11 111-387,0 7-31,10-96 418,-10 75 0,1-4 0,-2 14 0,5-71 0,3 0 0,4 97 0,2-54 0,-2 152 134,37-310 537,-27 36-834,-1 0 0,0-1-1,9-40 1,-10 32-54,16-39-1,74-137 218,-72 137 0,-21 53 0,1 0 0,1 0 0,1 0 0,11-18 0,44-73 0,-45 72 0,2 2 0,41-54 0,-58 85 0,140-174 0,-128 156 0,1 1 0,1 1 0,0 0 0,2 2 0,26-20 0,-35 29 0,0-1 0,-1 0 0,14-17 0,16-14 0,-6 11 0,-12 10 0,47-33 0,46-31 0,-75 54-247,-25 18 57,-1 1 0,1 1 0,1 0 0,-1 1 0,30-12 0,-3 5 391,19-7 422,-59 22-614,0 0 1,0-1-1,0 1 1,-1 0-1,1 0 0,0 0 1,0 0-1,0 0 1,0 0-1,0 0 0,0 0 1,0 0-1,0 0 1,0 1-1,0-1 1,-1 0-1,1 0 0,0 1 1,0-1-1,0 1 1,0-1-1,-1 1 1,1-1-1,0 1 0,-1-1 1,1 1-1,0 0 1,-1 0-1,2 0 1,-1 2 62,0-1 1,-1 0 0,1 0 0,0 1 0,-1-1-1,0 0 1,1 1 0,-1-1 0,0 1 0,0-1 0,-1 4-1,0 5-157,-1 1 0,-1-1 0,-7 20 0,-16 28-181,16-39 276,-15 42 1,15-32-46,-3-2 0,0 1 0,-2-2 0,-22 33 0,13-20-765,-40 70-201,-42 67-1130,46-91 2087,-31 48-121,43-53-241,-130 203-1419,-32 26-653,151-223 2474,26-37-23,-2-1-1,-63 68 1,8-22-412,-88 81 1761,13-24 1231,22-32 396,142-120-2927,1 1-1,-1-1 0,1 1 1,-1-1-1,0 1 0,1-1 1,-1 1-1,0-1 0,1 0 1,-1 1-1,0-1 0,0 0 1,1 1-1,-1-1 0,0 0 1,0 0-1,1 0 0,-1 0 1,0 0-1,0 0 0,0 0 1,1 0-1,-1 0 0,0 0 1,0 0-1,-1-1 0,2 0 24,-1 0 1,0 0-1,0 1 0,0-1 0,1 0 0,-1 0 0,0 0 1,1 0-1,-1 0 0,1-1 0,-1 1 0,1 0 1,0 0-1,-1 0 0,1-2 0,-1-8 231,0 0 1,0 0-1,2-12 1,-1 14-215,0-59-54,4-101 23,0 143-12,1-1 0,1 1 0,1 0 0,13-31 0,-8 26-374,-2-2 1,7-35 0,4-28 54,5 1 0,39-96 0,-51 153 292,21-50-1938,61-113 0,2 4 943,-34 80 617,103-171-1197,-148 259 1583,182-249 0,-157 226 0,-1-1 0,3 1 0,101-88 0,-120 120-26,196-162 200,-192 157 27,2 1 1,54-31-1,-44 29 136,39-31 0,-80 55-127,1 0 0,0 0 0,-1 0 0,1 1 0,0-1 0,0 1 0,0-1 0,0 1 0,0 0 0,0 0 1,6-1-1,-8 2-120,-1 0 1,1 0-1,0 0 1,0 1 0,0-1-1,0 0 1,7 4 906,-7-2-906,0 0 44,0-1 1,0 1-1,0 0 1,0 0 0,0-1-1,0 1 1,-1 0-1,1 0 1,-1 0-1,1 4 1,2 26 621,-2 1-1,-3 45 1,-1-5-147,3-61-607,1 4-26,-1 1 0,-1 0 0,-1-1 0,0 1 0,-1-1 0,-7 21 0,1-6-256,2-1 1,-6 40 0,7-33 217,-11 38-1,1-23-826,-3-1-1,-1 0 0,-3-2 0,-42 67 0,-33 58 490,60-103-596,-10 8 147,-99 123-1,32-49 195,10-14 70,-6-5 0,-158 147-1,216-229 442,-157 147 1310,191-179-1228,-17 14 1394,34-33-1195,0 0-1,1 1 1,-1-1 0,0 0-1,0 0 1,0 0 0,0 0-1,0-1 1,0 1 0,0-1-1,0 1 1,-1-1 0,1 1 0,0-1-1,0 0 1,0 0 0,-4-1-1,5 1-50,0 0 0,0-1-1,0 1 1,-1-1-1,1 1 1,1-1 0,-1 1-1,0-1 1,0 0 0,0 0-1,0 1 1,0-1-1,0 0 1,1 0 0,-1 0-1,0 0 1,1 0-1,-1 0 1,1 0 0,-1 0-1,1 0 1,0 0 0,-1 0-1,1 0 1,0 0-1,0 0 1,-1-1 0,1 1-1,0-2 1,0-4 293,1-1 1,-1 1 0,4-12-1,-2 7-174,5-32 794,4-32-1478,4-124-1,-13 156 158,2-1 1,11-49 0,-6 44-79,3-62 0,-6 30 399,23-106 0,-1 9 0,24-83-890,-11 74 346,14-84 725,-49 250-91,0 0 0,1 0 0,1 0 0,2 1 0,16-29 0,4-10 1019,-17 31-1083,2 0 0,2 1 0,27-37 0,-17 29 276,29-34 972,-56 69-1261,0 0 0,1 0 0,0 0 0,-1 1-1,1-1 1,0 0 0,-1 0 0,1 1 0,0-1 0,0 0 0,-1 1-1,1-1 1,0 1 0,0-1 0,0 1 0,0 0 0,0-1 0,0 1-1,0 0 1,0-1 0,0 1 0,0 0 0,0 0 0,1 0-1,-1 1 1,-1-1 0,1 1 0,0 0-1,-1 0 1,1 0 0,-1 0-1,0-1 1,1 1 0,-1 0-1,0 0 1,1 0 0,-1 0-1,0 0 1,0 0 0,0 0-1,0 0 1,0 0 0,0 0-1,0 1 1,-1 9 63,-1 1-1,-4 20 1,-4 9-263,2 0 0,-4 47 0,-9 34-425,0-3 570,-25 171-122,-42 115-2087,80-359 2218,3-21-11,0 0 1,-13 36-1,-168 384-73,111-305-741,35-68 644,8-10 214,10-18 0,-2-1 0,-40 52 0,16-31 24,18-22 45,-3-1-1,-55 54 1,87-93-15,0-1 1,-1 0-1,1 0 0,0 0 1,0 0-1,-1 0 0,1 0 1,0-1-1,-1 1 0,1 0 0,-1-1 1,1 1-1,-1-1 0,-2 1 1,4-1-1,-1-1 0,0 1 0,1-1 0,-1 1 0,0 0 0,1-1 0,-1 0 1,0 1-1,1-1 0,-1 1 0,1-1 0,-1 0 0,1 1 0,-1-1 0,1 0 1,-1 1-1,1-1 0,0 0 0,-1 0 0,1 1 0,0-1 0,0 0 0,0 0 1,0 0-1,-1 1 0,1-1 0,0 0 0,0 0 0,1-1 0,-4-27 356,2-1-1,0 1 0,3 0 1,4-30-1,28-117-2795,-16 91-64,9-116 1368,3 3-528,-5 25 1709,-8 92 109,36-102-1,45-74 208,2 16-415,-84 208 101,2 1 1,1 0-1,24-30 1,8-12 36,-36 53-138,0 2 0,36-36 0,7-8 0,-48 53-2,1 0 1,0 1-1,0 0 1,1 0-1,0 1 1,18-9-1,25-17 177,-33 19 226,-1 2 0,2 0 1,0 1-1,0 1 0,1 1 0,0 2 1,26-7-1,138-35-401,-137 41-3,1 2 1,0 3-1,100 4 1,-70 2 1,123 13-1788,-151-10 1946,-30-2-426,-1 1 0,0 1 0,0 0 0,0 2 0,34 15 1,-44-16 592,0 1 0,-1 0 0,1 1 1,-2 0-1,1 1 0,-1 0 1,-1 1-1,0 0 0,0 0 1,12 19-1,-18-22-87,0 0 1,0 1 0,-1-1-1,0 1 1,-1 0-1,0 0 1,0 0 0,0 0-1,0 13 1,-1 11-265,-3 37 0,0-20 202,2 27-239,1-31-159,-1-1 0,-3 1 0,-13 72 0,5-68-85,-45 158-232,-19 42-386,18-55-3,35-122 652,-37 105 126,56-171 149,-145 396-3378,81-233 3368,15-44 14,25-62 50,20-49 5,0 0 0,1 1 0,1 0 0,0 0 0,1 1 0,1-1 0,-2 20 0,-7 60 2611,4-43 264,10-124-2100,-2 50-660,0 0 0,1 0 0,1 1 0,6-27 0,46-122-172,-31 110 0,-7 19 0,-2-1 0,14-64 0,-23 81-343,2 1 0,11-30 0,6-15-225,0-5-392,5 1 0,56-107 1,-44 99 612,2-18 385,19-34-240,30-13-1300,-2 5 1591,-69 103 52,2 0 0,1 2 0,2 1 1,2 1-1,34-34 0,-28 34-141,42-56 0,-45 50 0,42-40 0,-71 78 6,13-11 732,-2-1 1,19-24 0,-5 19 2154,-26 19-2847,-1 0 0,0 1 1,1 0-1,-1-1 0,1 1 0,-1-1 0,0 1 1,1-1-1,-1 1 0,0 0 0,1-1 0,-1 1 0,0 0 1,0-1-1,0 1 0,0 0 0,0-1 0,0 2 1,1 8-64,-1 1 0,0-1 0,-1 1 0,0-1 0,-5 19 0,-19 56-508,5-21 293,15-44 232,0 0 0,0 0 0,-1 0 0,-2 0 0,-17 35 0,6-26 0,2 1 0,1 1 0,2 0 0,-18 57 0,24-61-128,0-1 1,-2 0 0,-15 27-1,-44 71-781,8-18 515,-62 117-1681,5-20 929,-10 20-179,61-97 753,-115 161-1,108-172 561,42-60 43,-41 49 1,54-78 335,1 1 1,-16 33-1,28-51 67,0-1 0,0-1 0,0 1-1,-1-1 1,-1 0 0,1-1 0,-12 8 0,-18 17 1535,37-30-1955,0-1-1,0 0 1,-1 1 0,1-1 0,0 0 0,-1 1-1,1-1 1,0 0 0,-1 0 0,1 1 0,0-1-1,-1 0 1,1 0 0,-1 0 0,1 1 0,0-1-1,-1 0 1,1 0 0,-1 0 0,1 0 0,0 0-1,-1 0 1,1 0 0,-1 0 0,1 0 0,-1 0-1,1 0 1,-1 0 0,-5-12 572,4-23 338,2 30-889,3-1165-5101,-1 1134 5066,1-1 0,13-52 0,4-42 0,-12 37-484,4 0 1,5 0 0,47-153-1,-52 210 550,61-174 946,-52 154-1012,-11 28 0,1-1 0,31-55 0,12-14 3272,-17 27-956,-36 71-2306,-1 0 0,1 0 0,-1 0 1,1 0-1,-1 0 0,1 1 0,-1-1 0,1 0 0,0 0 0,0 0 0,-1 0 0,1 1 0,0-1 0,0 0 0,0 1 0,0-1 0,0 1 1,1-1-1,-1 1-7,-1 0 1,0 0 0,1 1 0,-1-1 0,1 0 0,-1 1 0,0-1-1,1 1 1,-1-1 0,0 0 0,1 1 0,-1-1 0,0 1 0,1-1-1,-1 1 1,0-1 0,0 1 0,0-1 0,0 1 0,1-1 0,-1 1-1,0 0 1,0-1 0,0 1 0,0 0 0,0 51 39,0-44-44,-2 27 1,-10 65 0,-6 49-850,-28 98-1252,3 29 2102,35-196 0,-9 54 0,-21 132-2947,34-231 2836,-13 110 111,13-120 297,1 29 0,0-5-13,-2-32 244,5-17-511,-1 0 0,1 0 1,0 0-1,0 0 0,0 0 0,0 0 0,0 0 0,-1 1 1,1-1-1,0 0 0,0 0 0,0 0 0,0 0 0,-1 0 0,1 0 1,0 0-1,0-1 0,0 1 0,0 0 0,-1 0 0,1 0 0,0 0 1,0 0-1,0 0 0,-1 0 34,1 0-34,-1-2 59,1 1 0,-1 0 0,1 0 0,-1 0 0,1-1-1,-1 1 1,1 0 0,0 0 0,-1-1 0,1 1 0,0 0 0,0-1-1,0 1 1,0 0 0,0-1 0,0 1 0,1 0 0,-1-1-1,1-1 1,10-34 417,1 0 0,19-38-1,-6 16-272,0 7-220,-17 37 0,-1 1 0,-1-1 0,0 0 0,5-22 0,-8 23 0,0 0 0,1 0 0,1 0 0,0 0 0,1 1 0,13-22 0,25-50 0,-8 15 0,3-9-551,-29 56 286,1 0 0,2 1 0,19-28 0,-4 9 265,38-73 0,-43 71 0,53-75 0,-53 89 0,28-48 0,-18 25-469,77-91 0,-95 123 507,93-103-222,-95 111 184,-1 0 0,2 1 0,0 1 0,0 0 0,29-14 0,14-11 0,-44 27 244,1 1 0,-1 1 1,1 0-1,1 1 0,-1 1 1,1 0-1,-1 1 1,1 0-1,0 1 0,0 1 1,0 0-1,26 3 1,-39-2-242,0 0 0,0 0 1,0 1-1,0-1 0,0 1 1,-1-1-1,1 1 0,0 0 1,0 0-1,0 0 0,-1 0 1,1 0-1,-1 0 0,1 0 1,-1 1-1,1-1 0,-1 0 1,0 1-1,3 2 0,-3-1-19,1 1-1,-1-1 0,1 0 1,-1 1-1,0-1 1,-1 0-1,1 1 0,-1-1 1,1 1-1,-1 4 1,-1 6-58,0 1 0,-1-1 0,-1 1 0,-4 15 0,-4 2 74,-24 52 0,1-3 0,-9 29-1439,-4-1 1,-79 132-1,22-65 562,-76 128 940,40-62-63,32-53 0,17-28 0,-33 63-922,64-112-188,9-9 1106,-9 15 97,49-97 451,-2-2-1,0 1 1,-25 26-1,33-40-400,0 0 0,0 1 0,1 0 0,0 0 0,0 0 0,-4 9 1,6-51 2965,3-32-2101,-1 17-2895,2-1 0,10-62 0,-2 66 1346,11-75-264,-17 99 710,1 2 0,1-1 0,11-29 0,10-34-147,-14 27 225,-1-1 108,27-79-1,-7 44 1285,22-55 984,52-67-2738,-64 136 295,-26 52-110,1 0 1,1 2-1,1 0 1,36-37-1,-12 21-289,72-56-1,-87 79 484,1 1 0,1 2 0,54-22 0,-51 24 0,-3 2 383,0 1-1,1 1 1,1 2-1,36-5 1,-14 6 573,92 2 1,-96 5-913,-12 0-91,45 4 1,-71-2 116,0 0 0,0 1 0,0 0 0,0 1 0,0 0 0,-1 1 1,19 10-1,-2 1-15,-12-7-75,1 1-1,-1 1 1,15 13-1,-27-20 13,1 0 0,-1 0 0,-1 0-1,1 1 1,-1 0 0,0 0 0,0 0-1,0 0 1,-1 0 0,1 0-1,-1 1 1,0-1 0,-1 1 0,2 8-1,0 29 884,-4 86-1,-2-47-291,3-66-663,-2-1 0,1 1 0,-2-1-1,0 0 1,-10 30 0,0-14-161,-27 49 0,27-53 241,1 0 0,-11 40 0,-11 27 0,-71 107-1173,63-126 786,28-46 355,-13 36 0,17-37-977,-25 45 0,-24 36-2517,-18 59 3040,69-146 328,-23 58 944,5 2 3502,10-52-1606,16-30-2650,-5-15 734,4-5-925,1 0 1,1 0 0,0-1 0,8-30 0,-2 4-56,52-216-691,-26 137 223,-14 38-180,-10 40 598,2 1 1,2 0 0,2 0-1,22-44 1,-4 14 263,-23 51 0,2 1 0,16-30 0,6 1-242,46-98 0,-63 116-132,3 0 1,39-55-1,15-23-135,-74 113 514,86-144 925,-72 125-538,1 0 1,1 1 0,1 1 0,33-29 0,-43 41-47,-1 0 1,1-1-1,-1 1 1,-1-1-1,1-1 1,-1 1-1,0-1 1,-1 0-1,8-11 665,-12 18-988,-2 20 108,-7 27 31,-9 6-964,-38 78 1,-2 5-280,-57 126-912,110-249 1941,-162 304-1849,111-231 1443,32-50 125,-22 42-1,-148 259-744,164-286 1003,-7 9 86,-18 33 56,-84 107 1,74-107 415,46-61-243,-2-2 0,-27 31 1,23-32 181,20-20-165,-1-1 1,0 0-1,0 0 0,-1 0 0,1-1 0,-2 0 0,1-1 0,-15 9 0,21-14-197,1 1 1,-1-1 0,0 0-1,0 0 1,0 0 0,0 0 0,0 0-1,1 0 1,-1 0 0,0 0 0,0 0-1,0 0 1,0 0 0,1 0-1,-1-1 1,0 1 0,0 0 0,0-1-1,1 1 1,-1 0 0,0-1-1,0 1 1,1-1 0,-1 1 0,0-1-1,1 0 1,-1 1 0,1-1 0,-1 0-1,1 1 1,-1-1 0,1 0-1,-1 0 1,1 1 0,0-1 0,-1 0-1,1 0 1,0 0 0,0 1-1,0-1 1,-1 0 0,1 0 0,0 0-1,0-1 1,-1-6 243,0-1-1,0 0 1,1-11-1,1 14-266,3-632-1769,6 492 1823,1 25-1165,-7 42 251,4-1 1,27-113 0,-20 115 568,-5 27-125,19-56 0,9-28 379,0-2 0,-28 111 0,0 0 0,1 1 0,17-28 0,15-31 1002,-34 63-588,1-1 0,2 2 0,20-31 1,96-106 3197,-110 142-3107,-11 15-289,-5 13-127,-4 1-89,-1 0 0,0 0 0,-1 0 0,0 0 0,-1-1 0,-8 15 0,-9 27 0,7-15-455,-34 61 0,11-24-213,-157 317-2393,172-351 2681,-9 14-648,-41 53 0,1-2 220,59-87 808,-28 46 0,-49 106 0,65-120 89,-63 94 0,55-95-8,-41 83 0,54-85 211,15-34 363,-1 0-1,-1 0 0,-1 0 1,0-1-1,0-1 1,-19 23 858,27-37-1456,-1 0 0,1 0 0,-1 0 1,1 1-1,-1-1 0,1 0 0,-1 0 0,1 0 1,-1 0-1,1 0 0,-1 0 0,1 0 1,-1 0-1,1 0 0,-1 0 0,1 0 1,-1 0-1,1 0 0,-1-1 0,0 1 1,0-1-10,0 0 0,0-1 0,1 1 1,-1 0-1,1 0 0,-1-1 0,0 1 1,1 0-1,0-1 0,-1 1 1,1 0-1,0-3 0,0-43-806,8-7 709,3 1-1,32-97 1,-24 97 49,-2 5 0,29-56 0,-5 7-680,-29 65 256,26-48 0,7-15 424,-11 20 0,219-351-2372,-203 353 1851,2 2 0,91-94-1,-82 99 435,17-18 22,-59 66 194,11-12 1108,2 2 1,1 1-1,57-37 0,-79 59-1038,0 0 0,20-7-1,-26 11-110,1-1 0,-1 1 0,0 0 0,0 0 0,1 1 0,-1-1 0,1 1 0,6 1 0,-10-1-86,0 1 0,-1 0-1,1-1 1,-1 1 0,1 0 0,-1 0-1,0 0 1,1 0 0,-1 0 0,0 0-1,1 0 1,-1 1 0,0-1 0,0 0-1,0 1 1,0-1 0,0 1 0,-1-1-1,1 1 1,0-1 0,-1 1 0,1-1-1,-1 1 1,1 0 0,-1-1 0,0 3-1,2 6-3,-1 1 0,-1-1 0,-1 13 0,1-13 1,-1 93-328,-3 69-411,-1-136 664,-2-1-1,-1 0 0,-2 0 0,-18 40 1,5-11 19,-5 9-392,14-36-22,-13 47-1,15-40 472,-2 0 0,-20 43 0,-69 165 0,74-186 0,-46 77 0,6-12 0,32-55 301,-73 112-1,106-182 8,1 1 0,-1-1 0,1 1-1,1-1 1,-1 1 0,-1 10-1,5-27-258,0 0 0,0 0 0,-2-15-1,0 11-239,2 0 0,2-23 1,0 22 151,2-19 26,3 1-1,0 0 1,2 0 0,15-30 0,-16 44-220,-2 0-1,0 0 1,-1-1 0,0 1 0,4-38 0,1 0-139,2 0-1,2 1 1,23-53-1,-27 78 330,39-92 14,-21 55 222,-11 16 783,-14 36-1058,1 1 1,1-1-1,10-17 1,66-121-381,-69 130 574,11-30 1,-15 31-44,24-41 0,54-85 1209,-84 143-1098,1-1 1,-1 0 0,-1 1-1,1-1 1,1-9-1,-3 11 37,-2 41-42,2-27-157,-1 0 1,0 0-1,0 0 1,-4 14-1,-8 12-147,-2 0-1,-1-1 1,-32 53-1,-15 31-131,45-85-20,-1-1-1,-39 53 0,43-67-214,-129 195 261,25-50-2115,12-21 628,50-59 623,-4-2 1,-125 131 0,-25 36 1611,99-109-171,71-90-308,17-19 240,-2-1 0,-33 30 0,18-23-195,-62 73 0,84-90 300,0-1 1,-41 32-1,35-31 285,-32 32 0,54-49-538,0 0-1,0 0 1,0 1-1,0-1 1,-1-1-1,1 1 0,-1 0 1,1-1-1,-1 1 1,-4 1-1,6-3-103,1 0-1,-1 0 1,1 0 0,-1 0-1,1 0 1,0 0 0,-1 0-1,1 0 1,-1 0 0,1 0-1,-1 0 1,1 0-1,0 0 1,-1-1 0,1 1-1,-1 0 1,1 0 0,0 0-1,-1-1 1,1 1-1,0 0 1,-1-1 0,1 1-1,0 0 1,-1-1 0,1 1-1,-1-1 1,1-1-7,-1 0-1,0 0 1,1 0 0,-1 0-1,1 0 1,-1 0 0,1 0-1,0 0 1,0-3 0,2-19-79,0 0 0,2 1 0,1-1 0,15-43 0,-11 38-16,-1 0 0,7-48 1,-14 62 79,1-1 0,1 1 0,0 0 0,1 0 0,1 0 0,7-16 0,-1 4-302,-1-1 1,11-50 0,-14 46-102,24-61 0,-22 68 403,0-1 0,5-33 0,-7 31 0,16-46 0,-8 36 0,-1-1 0,18-79 0,-27 90 0,2 2 0,1-1 0,18-40 0,45-71 0,-60 118 0,19-41 0,26-41 0,18-26-352,-50 81 185,3 2 0,40-54 0,-47 74 336,-2 0 0,27-50 0,-34 54 58,1 1-1,1 1 0,28-33 0,-40 51-199,-1 1 0,1-1 0,-1 1 0,1-1 0,0 1 0,-1-1 0,1 0 0,-1 1 0,1 0 0,0-1 0,-1 1 0,1-1 1,0 1-1,0 0 0,-1 0 0,1-1 0,0 1 0,0 0 0,0 0 0,-1 0 0,2 0 0,-1 0 28,-1 0 1,4 3 387,-4-2-388,0-1 0,1 1 1,-1-1-1,0 1 0,1-1 1,-1 1-1,0-1 0,0 1 1,1-1-1,-1 1 0,0 0 1,1 3 82,-1-1 0,1 1 0,-1 0 1,0 0-1,0-1 0,0 1 0,-2 5 0,-7 24-137,-15 35-1,1-5-27,-17 38 27,3-9 0,26-67-284,-1 0 0,0-1 1,-2-1-1,-30 38 0,-21 36-474,4 9 957,-102 200-3871,-13 13 3247,148-273 424,-275 397-1303,239-366 1304,-109 101 0,63-68 0,72-72 22,-66 74 280,59-65-268,-2-2 0,-97 72 0,71-61-26,-32 15 432,8-6-53,83-54-382,-138 101 445,117-90-318,-1 0 1,-58 24 0,65-34 204,0 1 0,-46 29 1,49-27-182,-1-1 1,0-1-1,-36 11 1,7-2-71,-4 1 670,28-11 145,-39 19 1,64-27-639,0 0 0,0-1 1,0-1-1,-1 1 0,1-1 0,-1 0 1,1-1-1,-15 1 0,22-2-248,-1-1-1,0 1 1,0 0-1,0-1 1,0 1-1,0-1 1,1 1 0,-1-1-1,0 0 1,1 1-1,-1-1 1,0 0-1,1 0 1,-1 1-1,1-1 1,-1 0-1,1 0 1,-1 0-1,1 0 1,-1 1-1,1-1 1,0 0 0,0 0-1,-1 0 1,1 0-1,0 0 1,0 0-1,0-2 1,0-33 232,0 29-230,2-42-17,12-76 0,-8 88 0,2 1 0,2 0 0,18-45 0,-19 54-128,0-1-1,9-52 1,-13 52 29,2 1 1,0 0 0,12-27 0,54-100 98,-47 93-94,-18 41 32,17-33 0,-12 24 62,-10 23 0,-1 1 0,1-1 0,-1 0 0,1 1 0,1 0 0,6-8 0,-10 13 12,0 0 0,1 1-1,-1-1 1,1 0 0,-1 0-1,0 1 1,1-1 0,-1 0-1,0 1 1,1-1 0,-1 1-1,0-1 1,1 0 0,-1 1-1,0-1 1,0 1 0,0-1-1,1 1 1,-1-1 0,0 0-1,0 1 1,0-1-1,0 1 1,0-1 0,0 1-1,0-1 1,0 1 0,0-1-1,0 1 1,0-1 0,0 1-1,0 0 1,2 21 373,-3 48-1298,-15 105 1,15-171 907,-5 76 5,4-43 0,-8 45 0,1-38 0,2-16 0,2 0 0,-3 47 0,6-51 0,-7 36 0,5-35 0,-2 33 0,5-25 0,-11 61 0,-2-34 0,-35 90 0,33-104 0,-1 10 0,13-41 0,0 0 0,-1 0 0,-1 0 0,0 0 0,-1-1 0,0 0 0,-1-1 0,-13 18 0,9-16 619,0 1 0,-17 35 0,18-31-420,11-20-199,0 1 0,0-1 0,0 0 0,0 1 0,0-1 0,0 0 0,-1 0 0,1 1 0,0-1 0,0 0 0,0 0 0,0 0 0,0 1 0,0-1 0,0 0 0,-1 0 0,1 1 0,0-1 0,0 0 0,0 0 0,0 0 0,-1 0 0,1 1 0,0-1 0,0 0 0,0 0 0,-1 0 0,1 0 0,0 0 0,0 0 0,-1 0 0,1 1 0,0-1 0,0 0 0,-1 0 0,1 0 0,0 0 0,0 0 0,-1 0 0,1 0 0,0 0 0,0 0 0,-1-1 0,1 1 0,0 0 0,0 0 0,-1 0 0,1 0 0,-5-17 0,4-29 0,1 42 0,1-54-347,13-94-1,36-148 348,-31 202-471,-10 58 46,5-54 0,9-81-245,-14 107 670,-3 32 0,0-39 0,-4 53 0,6-33 0,2-15 0,-7 41 667,11-47 0,-11 63-489,-1 107 996,-7-59-1302,-2 0-1,-12 39 0,-6 29-105,-8 21-121,23-91 125,1 0 0,1 1 0,-3 36 0,4-14 230,-3 0 0,-31 100 0,11-50-492,-40 133-647,57-187 1139,-8 81 0,14-87 371,-2-1 1,-17 53-1,8-33-117,10-37-143,3-10 748,-6 33-1,13-217-570,-3 84-246,1-404-42,0 481 0,0 2 0,0 0 0,1 1 0,-1-1 0,-1 0 0,1 1 0,0-1 0,-1 0 0,1 1 0,-1-1 0,0 1 0,0-1 0,0 1 0,0-1 0,-2-2 0,3 5 0,0 0 0,0 0 0,-1 0 0,1 0 0,0 0 0,0 0 0,0-1 0,-1 1 0,1 0 0,0 0 0,0 0 0,0 0 0,-1 0 0,1 0 0,0 1 0,0-1 0,0 0 0,-1 0 0,1 0 0,0 0 0,0 0 0,0 0 0,-1 0 0,1 0 0,0 0 0,0 0 0,0 1 0,-1-1 0,1 0 0,0 0 0,0 0 0,0 0 0,0 1 0,0-1 0,0 0 0,-1 0 0,1 0 0,0 1 0,0-1 0,0 0 0,0 0 0,0 0 0,0 1 0,0-1 0,0 0 0,0 0 0,0 0 0,0 1 0,0-1 0,0 0 0,0 0 0,0 0 0,0 1 0,0-1 0,0 0 0,0 0 0,0 0 0,0 1 0,1-1 0,-1 16 0,6 3-102,0-1 1,2 1-1,0-1 0,15 24 0,17 38-191,-29-57 293,1 0 0,21 31 0,-17-30 0,19 41 0,-26-43 0,2 1 0,0-1 0,1-1 0,2 0 0,29 36 0,-35-48 0,-1 0 0,11 17 0,10 13 0,132 146 802,-141-161-802,-2-1 0,0 2 0,-2 0 0,14 31 0,-13-11 0,-16-45 0,0 0 0,0 0 0,0 0 0,0 1 0,0-1 0,0 0 0,1 0 0,-1 0 0,0 0 0,0 1 0,0-1 0,0 0 0,0 0 0,0 0 0,1 0 0,-1 0 0,0 1 0,0-1 0,0 0 0,0 0 0,1 0 0,-1 0 0,0 0 0,0 0 0,0 0 0,1 0 0,-1 0 0,0 0 0,0 0 0,0 0 0,1 0 0,-1 0 0,0 0 0,0 0 0,0 0 0,1 0 0,-1 0 0,0 0 0,0 0 0,0 0 0,1 0 0,-1 0 0,5-10 0,-1-15 0,-5 10-90,-1-1 0,-1 1-1,0 0 1,-1 1 0,-11-27 0,8 21-29,0 0 0,-5-28 1,3-73-538,8 89 382,-1-1 1,-1 1 0,-11-41-1,-78-275-752,90 343 1026,-52-235 0,48 204 378,-1-3 1106,-3-48 0,12 461-1636,-3-203 2,2-148-130,1-1-1,1 1 0,12 43 1,28 65-1426,-38-117 1585,14 48-772,19 123-1,-12-52 421,-4 18 473,3 10 0,-19-127 1314,-1 1 0,-2 0 1,-3 58-1,0-77-1174,-3-2 1,3-14-137,-1 0 0,1 0 0,0 0 0,-1 0 0,1 0 0,0 0 0,-1 0 0,1 0 0,0 0 0,-1 0 0,1 0 0,0-1 0,0 1 0,-1 0 0,1 0 0,0 0 0,0 0 0,-1-1 0,1 1 0,0 0 0,0 0 1,0-1-1,-1 1 0,1 0 0,0 0 0,0-1 0,0 1 0,-1-1 0,-18-34 149,10 17-123,-26-25-30,26 32 0,0 1 0,1-1 0,-11-18 0,-33-78 0,-38-40-594,14 21-253,36 62 538,12 6 309,2 2 0,-101-189 0,114 217 0,-75-135-434,63 119 375,-49-64 59,31 50 0,36 47 225,-1 1-1,0 0 0,-1 1 1,-14-12-1,19 18-128,1 0 1,-1 1-1,1 0 0,-1 0 1,0 0-1,0 0 0,-7-2 1,9 4-78,1-1 1,-1 1-1,0 0 1,0 0-1,0 0 1,0 0-1,0 0 1,0 0-1,0 0 0,1 1 1,-1-1-1,0 1 1,0-1-1,0 1 1,1 0-1,-1 0 1,-3 1-1,2 1-19,0 0 0,0 0 0,0-1 0,1 2 0,-1-1 0,1 0 0,0 0 0,0 1 0,-3 5 0,-13 40 0,10-27 0,2-8 0,1 1 0,-1 0 0,0-1 0,-1 0 0,-1-1 0,-10 15 0,13-20 0,0 0 0,1 0 0,-1 1 0,-3 10 0,5-9 0,-2 0 0,1-1 0,-8 11 0,-10 11-304,-1 0-1,-49 47 0,59-66 305,-2-2 0,-25 16 0,-11 7 0,24-14-101,-111 80-1553,-4-16-1064,-76 51 2067,183-110 2054,18-13-620,-25 21 0,26-26 871,16-6-1639,1-2 160,1-1 0,0 0 0,-1 1 0,1-1 0,0 1 0,0 0 0,4-4 0,38-28-384,-30 23 87,0 1 0,-1-2 0,19-20 1,-24 22 121,1 0 0,1 0 0,-1 1 0,1 0 0,1 1 0,0 0 0,14-7 0,-5 2-104,0 0 1,24-22 0,-23 18-179,29-19 0,36-12-275,35-23-1301,267-163-78,-157 101-3012,-150 88 3903,25-15 912,30-21 92,-40 27 1555,-56 33-743,78-31 0,-74 35-213,63-34-1,-27 4 426,-131 84 439,33-22-836,0-1-1,-41 23 0,-12-1 142,2 4-1,-87 65 1,103-70-1382,-81 40-1,75-44 45,-62 43-1,-31 25-976,88-59 868,-102 85-1,10-7-104,55-55 221,-174 78 0,229-120 564,-33 16-189,-1-4 0,-151 40-1,125-45 230,-86 17 0,139-36 116,28-3 24,0-2-1,-1-1 1,-43-1-1,67-2-58,-1-1 0,0 1 0,0-1 0,1 1 0,-1-1 0,0 0 0,1 0 1,-1 0-1,1 0 0,-1-1 0,-2-1 0,4 2-10,0 0 0,1 1 0,-1-1 1,0 0-1,1 1 0,-1-1 0,1 0 0,-1 0 1,1 1-1,-1-1 0,1 0 0,0 0 0,0 0 0,-1 0 1,1 0-1,0 0 0,0 1 0,0-1 0,0 0 1,0 0-1,0 0 0,0 0 0,0 0 0,0 0 1,0 0-1,0 0 0,1 0 0,-1 1 0,0-1 0,1 0 1,-1 0-1,1 0 0,-1 0 0,1 1 0,-1-1 1,1 0-1,0-1 0,34-36 1592,-26 29-1670,-1-1-1,0 0 0,0 0 0,10-18 0,-10 15 515,0 1 1,1 0-1,15-16 1,-5 6-86,143-156-795,-149 164 367,126-150-1285,26-27-346,-106 134 1637,198-184 0,-165 169-721,2 4 1,3 5 0,3 4 0,165-72 0,-155 83 297,275-103-2477,-342 138 3055,515-143-4039,-388 116 3196,344-64 425,211 60 263,-143 41 388,-410-8 904,-99 4 305,130 5 1,-201 2-1497,-1 0 0,1 0-1,0 0 1,0 0 0,0 0 0,-1 1 0,1-1-1,0 1 1,0-1 0,-1 1 0,1 0 0,0-1 0,-1 1-1,1 0 1,0 0 0,-1 0 0,0 0 0,1 1-1,-1-1 1,0 0 0,1 0 0,-1 1 0,0-1-1,0 1 1,0-1 0,0 1 0,0 0 0,-1-1-1,1 1 1,0 0 0,-1-1 0,1 1 0,-1 0 0,0 0-1,1 0 1,-1-1 0,0 1 0,0 0 0,0 0-1,0 0 1,-1 0 0,0 1 0,0 6 340,-2-1 0,1 0 0,-1 0 0,0 0 1,-1 0-1,0-1 0,-9 13 0,-5 7-93,4-5-102,-1 0-1,-1-1 0,-1-1 0,-21 19 1,-102 98-1318,5-3-33,112-113 1183,-394 366-4886,284-243 4808,27-29 0,-29 37-600,-11 12 547,140-158 66,-46 47 298,-73 59 0,-66 35 1505,164-126-1486,0 1-467,-33 19 1,52-36 350,0-1 1,0 0-1,-1 0 0,1-1 1,-1 0-1,0 0 1,0-1-1,0 0 0,-11 1 1,19-3-171,0 0 0,-1 0 0,1 0-1,0 0 1,-1 0 0,1 0 0,0-1 0,-1 1 0,1 0 0,0-1 0,0 1 0,0-1 0,-1 1 0,1-1 0,0 0 0,0 1-1,0-1 1,0 0 0,0 0 0,0 0 0,0 0 0,0 0 0,-1-2 0,1 1 109,-1-1-1,1 0 1,1 1 0,-1-1 0,0 0-1,1 1 1,-1-1 0,1 0 0,0 0-1,0-5 1,1-4 296,1 1-1,0-1 1,0 1 0,8-19-1,-2 11-448,2 0 0,0 1 0,2 0 0,18-24 0,9-13 0,-26 37 0,2 0 0,0 1 0,28-25 0,2-3 0,-24 24 0,2 0 0,0 1 0,1 1 0,0 2 0,2 0 0,0 1 0,36-14 0,-61 29 0,1 0 0,0 0 0,0 0 0,-1 1 0,1-1 0,0 1 0,0-1 0,0 1 0,0 0 0,0 0 0,0 0 0,-1 0 0,1 0 0,0 0 0,0 0 0,0 1 0,0-1 0,0 0 0,0 1 0,-1 0 0,3 0 0,-3 0 0,0 0 0,0 1 0,0-1 0,-1 0 0,1 0 0,0 0 0,-1 1 0,1-1 0,-1 0 0,1 1 0,-1-1 0,0 0 0,1 1 0,-1-1 0,0 0 0,0 1 0,0-1 0,0 1 0,0-1 0,0 0 0,-1 1 0,1-1 0,0 0 0,-1 1 0,1-1 0,-1 0 0,1 1 0,-1-1 0,-1 2 0,-2 5 0,-1 1 0,0-2 0,0 1 0,-1-1 0,-12 13 0,-15 19 0,21-25 0,0 0 0,0-1 0,-2-1 0,1 0 0,-1-1 0,-25 14 0,11-6 0,8-6 0,-1-1 0,0-1 0,-1-1 0,0 0 0,-1-2 0,0-1 0,-37 7 0,24-6 0,0-2 0,0-1 0,-47-1 0,77-4 0,-12 1 0,0-2 0,0 0 0,1-1 0,-25-6 0,37 7 0,0-1 0,0 0 0,0 0 0,1 0 0,-1-1 0,1 1 0,0-1 0,-1 0 0,1 0 0,0-1 0,1 1 0,-1-1 0,1 0 0,0 0 0,-1 0 0,2 0 0,-1-1 0,0 1 0,-3-9 0,-15-45 0,-26-56 0,-1 1-292,42 97 243,2 0 1,0-1-1,1 0 0,0 1 1,1-22-1,0 15 160,-1 0 0,-1 0 1,-12-40-1,1 3 28,5 24-139,7 29 0,1-1 0,0 0 0,0 0 0,0 1 0,1-1 0,0 0 0,1 0 0,0 0 0,0 0 0,1 0 0,1-11 0,-2 19 0,0-1 0,0 1 0,0 0 0,0-1 0,0 1 0,1-1 0,-1 1 0,0-1 0,0 1 0,0 0 0,0-1 0,0 1 0,0 0 0,1-1 0,-1 1 0,0 0 0,0-1 0,1 1 0,-1 0 0,0-1 0,0 1 0,1 0 0,-1 0 0,0-1 0,1 1 0,-1 0 0,0 0 0,1-1 0,-1 1 0,1 0 0,-1 0 0,0 0 0,1 0 0,-1 0 0,1 0 0,-1 0 0,0 0 0,1 0 0,-1 0 0,1 0 0,-1 0 0,0 0 0,1 0 0,-1 0 0,1 0 0,-1 0 0,0 0 0,1 1 0,-1-1 0,1 0 0,-1 0 0,0 0 0,1 1 0,-1-1 0,0 0 0,0 0 0,1 1 0,-1-1 0,0 0 0,0 1 0,1-1 0,-1 0 0,0 1 0,1 0 0,16 28 0,-14-23 0,13 18 0,29 36 0,6 7 0,-48-62 31,0 1-1,-1-1 1,0 1-1,0 0 1,0-1-1,0 1 1,-1 0 0,0 0-1,0 9 1,-2 58-506,0-39-721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32:24.618"/>
    </inkml:context>
    <inkml:brush xml:id="br0">
      <inkml:brushProperty name="width" value="0.35" units="cm"/>
      <inkml:brushProperty name="height" value="0.35" units="cm"/>
      <inkml:brushProperty name="color" value="#FFFFFF"/>
    </inkml:brush>
  </inkml:definitions>
  <inkml:trace contextRef="#ctx0" brushRef="#br0">169 399 24575,'-40'-1'0,"25"0"0,-1 0 0,1 1 0,0 1 0,0 1 0,-29 6 0,36-4 0,8-1 0,15 1 0,25-2 0,5-3 0,-27 0 0,-1 1 0,1 0 0,-1 1 0,1 1 0,18 5 0,-7 2 0,0-1 0,1-2 0,0-1 0,50 3 0,36 2 0,-78-5 0,41 0 0,-51-5 0,-1 2 0,45 8 0,98 12 0,-87-13 0,-55-7 0,38 8 0,-65-10 0,1 1 0,0-1 0,0 1 0,0-1 0,0 1 0,0-1 0,1 0 0,-1 0 0,0 0 0,0 0 0,0 0 0,0 0 0,0-1 0,0 1 0,0-1 0,0 1 0,3-2 0,-7 1 0,1-1 0,-1 1 0,1 0 0,-1 0 0,0 0 0,1 0 0,-1 0 0,0 0 0,0 0 0,0 1 0,-2-2 0,3 2 0,-16-6 0,0 2 0,0 0 0,0 0 0,0 2 0,-19-1 0,-91 4 0,53 1 0,-243-3 0,314 2 0,0-1 0,0 0 0,0 0 0,0-1 0,0 1 0,0-1 0,0 0 0,0 1 0,0-1 0,0 0 0,0-1 0,0 1 0,1 0 0,-6-4 0,7 3 0,-1-1 0,0 1 0,0 0 0,1-1 0,-1 1 0,1-1 0,0 1 0,0-1 0,0 0 0,0 1 0,0-1 0,1 0 0,-1 0 0,1 0 0,0 1 0,0-5 0,-1 0 0,1 0 0,1 0 0,-1 0 0,1 0 0,1 0 0,-1 0 0,1 0 0,0 0 0,0 1 0,1-1 0,0 1 0,4-7 0,-2 2 0,0 0 0,-1-1 0,-1 1 0,3-16 0,-3 14 0,0 1 0,0 0 0,9-21 0,-7 23 0,-1-1 0,-1 0 0,0 0 0,-1-1 0,0 1 0,0 0 0,-1-1 0,-1-21 0,1-12 0,-1 43 0,0 0 0,0 0 0,1 0 0,-1 0 0,0 0 0,1 1 0,0-1 0,-1 0 0,1 0 0,0 0 0,0 1 0,0-1 0,0 0 0,0 1 0,2-3 0,-2 3 0,0 0 0,0 1 0,0-1 0,1 0 0,-1 1 0,0-1 0,0 1 0,0-1 0,1 1 0,-1 0 0,0-1 0,0 1 0,1 0 0,-1 0 0,0 0 0,1 0 0,1 0 0,2 1 0,-1 0 0,1 1 0,-1-1 0,0 1 0,1 0 0,-1 0 0,0 1 0,0-1 0,0 1 0,-1-1 0,6 6 0,0 0 0,0 0 0,1 0 0,-1-1 0,2-1 0,-1 0 0,1 0 0,18 7 0,63 32 0,-21-8 0,-62-34 0,0 0 0,0 0 0,0-1 0,1 0 0,-1 0 0,16 0 0,61-4 0,-33 0 0,940 1-5465,-507 1 3610,-471 0 2424,-1-1 0,39-17 5134,-84 16-5224,10 4-479,1 0 0,-1 1 0,1 1 0,-19 7 0,18-5 0,0-1 0,0-1 0,-36 3 0,34-5 10,1 1 0,-1 0-1,-23 9 1,18-5-111,-33 3-1,-215 33-1033,178-26 961,63-13 13,-65-1 0,15-1 0,6 8 161,49-5 0,-34 1 0,-57 4 0,-17 0 0,-85-10 1869,223 0-1867,0 0-1,0 0 0,0 0 0,0-1 1,0 1-1,0 0 0,0 0 0,0 0 1,1 0-1,-1 0 0,0 0 1,0 0-1,0 0 0,0 0 0,0 0 1,0 0-1,0 0 0,0 0 0,0 0 1,0 0-1,0-1 0,0 1 0,0 0 1,0 0-1,0 0 0,0 0 0,0 0 1,0 0-1,0 0 0,0 0 0,0 0 1,0 0-1,0 0 0,0-1 0,0 1 1,0 0-1,0 0 0,0 0 0,0 0 1,0 0-1,0 0 0,0 0 0,0 0 1,0 0-1,-1 0 0,1 0 0,0 0 1,0 0-1,0 0 0,0 0 0,0 0 1,0-1-1,0 1 0,0 0 1,0 0-1,0 0 0,0 0 0,0 0 1,0 0-1,-1 0 0,1 0 0,0 0 1,0 0-1,0 0 0,10-7 12,13-7-21,7 1-188,0 2-1,0 1 1,1 1-1,53-7 0,19-6-250,-70 15 426,0 2 0,0 1 0,43 0 1,-26 2 13,17-5-596,126-30-1,-18 2-1410,-55 16 411,62-9-608,42 6 1818,-126 14 393,110-4 0,-150 12 35,21 0 404,114-13 0,-167 9 642,-1 1 1,1 1-1,37 3 1,-61-1-953,0 0 1,0 0-1,0 1 1,0-1-1,-1 1 0,1-1 1,0 1-1,0 0 1,0 0-1,-1-1 1,1 1-1,0 1 0,-1-1 1,1 0-1,-1 0 1,1 1-1,-1-1 1,0 0-1,0 1 0,2 1 1,-2 0-50,1 0 0,-1 1 0,0-1 0,0 0 0,0 0 0,0 0 1,-1 1-1,1-1 0,-1 0 0,0 1 0,0 2 0,-1 4-76,0-1 0,-1 0-1,0 0 1,0 0 0,-1 0 0,0-1-1,-7 16 1,5-16-4,1 0 0,-1-1 0,0 1 0,0-1 0,-1 0 0,0 0 0,0-1 0,-10 8 0,12-11 0,1 1 0,-1 0 0,1 0 0,0 0 0,0 0 0,0 1 0,1-1 0,0 1 0,0 0 0,-3 9 0,3-8 0,0-1 0,-1 1 0,0 0 0,1-1 0,-2 1 0,-6 8 0,-65 80 0,33-41 0,31-40 0,-1 1 0,2 0 0,0 1 0,0 0 0,2 0 0,-10 24 0,-90 203-1143,96-215 1143,-11 37 0,7-18 0,6-21 0,2-3 0,-10 36 0,14-45-47,-1 1 0,0-1 1,-1 0-1,-15 24 0,14-25 134,0 0-1,1 0 0,0 0 1,1 1-1,1-1 0,-4 15 1,4 8 197,2 1 1,4 69 0,0-27-367,-2 580-569,2-628 734,1-1 0,2 1 0,1-1 1,11 33-1,6 31 152,9 20-235,-23-88 0,-1 1 0,-1 0 0,-1 0 0,4 54 0,-11-26 0,0-36 0,0 0 0,2 0 0,0 0 0,0-1 0,6 23 0,-5-35 0,1 2 0,-1 1 0,0-1 0,0 1 0,-1 0 0,0-1 0,-1 1 0,0 14 0,-3-25 0,0 0 0,0 0 0,0 0 0,0-1 0,-3-4 0,-13-18 0,2 0 0,0-1 0,2-1 0,0-1 0,-17-54 0,-35-108-804,24 1 804,29 94-598,-9-43-613,-10-81-4542,31 195 5324,-8-27 732,6 36-63,-3-31-1,6 36-2,0 1-1,0 0 1,-1-1 0,-1 1-1,-5-16 1,-6 80 4678,9-23-4597,2 0-1,0 1 1,4 42-1,-4 40 91,-6-55-648,4-40 82,-1 33 0,4 6 255,2-27-518,-1 0 0,-2-1-1,-8 42 1,-14 32 421,12-40 0,-4 0 0,-38 95 0,49-142-57,0 0-1,2 0 0,0 0 0,-2 19 0,2-16-19,0 1-1,-10 29 1,-4 4 77,-20 105 0,18-83 492,14-57-34,0 1 1,-5 37-1,11-49-391,-1-1-1,1 1 1,1 0-1,0-1 1,0 1-1,0 0 1,1-1-1,0 1 1,0-1-1,1 0 1,4 9-1,13 25-66,17 32 0,-37-73 0,0 0 0,0 0 0,0 0 0,0 1 0,0-1 0,0 0 0,1 0 0,-1 0 0,0 0 0,0 0 0,0 0 0,0 0 0,0 0 0,0 0 0,0 0 0,0 1 0,0-1 0,0 0 0,1 0 0,-1 0 0,0 0 0,0 0 0,0 0 0,0 0 0,0 0 0,0 0 0,0 0 0,1 0 0,-1 0 0,0 0 0,0 0 0,0 0 0,0 0 0,0 0 0,0 0 0,0 0 0,1 0 0,-1 0 0,0 0 0,0 0 0,0 0 0,0 0 0,0-1 0,0 1 0,0 0 0,0 0 0,0 0 0,1 0 0,-1 0 0,0 0 0,0 0 0,4-9 0,3-18 0,-5 22 0,2-15 0,-1-1 0,0-35 0,-2 33 0,7-43 0,4 16 0,11-69 0,-12 61-349,22-74 0,4-13-119,-30 114 468,-1 1 0,5-61 0,-9 67 0,1 1 0,1-1 0,1 1 0,0 0 0,2 0 0,13-29 0,-10 25 0,9-46 0,-2 5 0,-6 19-39,-7 32 140,10-30 1,-14 45-91,0 1 1,0 0-1,1 0 0,-1 0 1,0 0-1,1 0 1,-1 0-1,1 1 0,-1-1 1,1 0-1,0 0 1,-1 0-1,1 0 1,0 1-1,0-1 0,0 0 1,-1 1-1,1-1 1,0 0-1,0 1 0,0-1 1,0 1-1,0 0 1,1-1-1,-1 1 6,0 0 0,1 0 0,-1 1 0,0-1-1,0 1 1,0-1 0,0 0 0,0 1 0,0 0 0,0-1 0,0 1 0,0 0-1,-1-1 1,1 1 0,0 0 0,0 0 0,0 0 0,0 1 0,5 7 81,0 0 1,-1 0 0,7 15 0,-11-22-98,8 22-82,0 1 0,-1 0-1,-2 0 1,0 1 0,3 50 0,-8 135-683,-3-102 606,2 365 158,-1-448-200,-9 48-1,5-48 6,-2 46 0,8 288 2395,-1-399-2419,2 1 0,9-57 0,-7 70 219,0-33 0,-3 39 0,0 0 0,1 0 0,7-27 0,36-129-1380,4-14 1303,33-47-1913,27-103 440,-71 237 775,65-123 0,-85 194 775,23-30 0,4-5 0,92-145 164,-128 197 248,1 1 0,22-23 0,-4 5 505,-4-4 905,-20 28-1555,0 1 1,0-1 0,1 1-1,0 0 1,0 1 0,0-1-1,0 1 1,10-7 0,-15 12-254,1 0 0,-1 0 1,0-1-1,1 1 0,-1 0 1,1 0-1,-1 0 0,0 0 0,1 0 1,-1 0-1,1 0 0,-1 0 1,0 0-1,1 0 0,-1 0 0,0 0 1,1 1-1,-1-1 0,1 0 1,-1 0-1,0 0 0,1 0 0,-1 1 1,0-1-1,1 0 0,-1 0 1,0 1-1,0-1 0,1 0 1,-1 0-1,0 1 0,0-1 0,1 0 1,-1 1-1,0-1 0,0 0 1,0 1-1,0-1 0,1 0 0,-1 1 1,0-1-1,0 1 0,0-1 1,0 0-1,0 1 0,0-1 0,0 1 1,0-1-1,0 1 0,2 23-113,-2-21 140,-1 342-1675,-1-109 518,0-174 63,-3 1 0,-2-1 0,-26 99 1,-125 383-1451,96-361 2182,-6 38 321,36-107 0,-136 432-32,147-457 680,0 0 15,-47 98 5620,68-188-6219,-2-4 340,0 1 0,0-1 0,1 0-1,-1-10 1,-1-221-266,5 124-136,-2 98-10,-1-17-143,1-1-1,2 0 0,1 1 0,12-51 1,22-94-621,-29 121 289,29-94-1,8 0-523,15-39-450,-36 122 1457,-5 10 0,31-62 0,-25 63-70,-3 0 0,23-89 0,-45 143 66,13-36 9,2 1 0,24-45-1,-16 36 130,-18 34-117,12-21 20,-3-1 0,16-50 0,-23 65 18,0 1 1,0-1-1,2 1 0,0 1 1,18-24-1,-15 23 505,-1 0 0,-1 0-1,-1-1 1,10-26 0,27-73 1211,-45 113-1766,0 3-5,-1 0 0,0 0 0,1 0 0,-1 0 0,0 0 0,1 0 0,0 0 0,-1 0 0,1 0 0,-1 0 0,1 0 0,0 1 0,-1-1 0,1 0 0,0 0 0,1 0 0,-1 1 0,-1 0 0,0 0 0,1 1 0,-1-1 0,0 0 0,1 0 0,-1 1 0,0-1 0,1 0 0,-1 1 0,0-1 0,0 0 0,1 1 0,-1-1 0,0 0 0,0 1 0,0-1 0,0 0 0,1 1 0,-1-1 0,0 1 0,0-1 0,0 0 0,0 1 0,0-1 0,0 1 0,3 39 0,-4 6-621,-12 88 0,-22 43-962,27-139 1509,0-8 79,-2-1 0,-15 36 0,11-34-95,-13 51 1,1 5-1617,-5-1 0,-51 104 0,-8 18-323,45-85 1887,-22 57-367,-118 236 689,101-204-180,74-189 385,0 1 1,-2-1-1,-27 39 1,-8 14 319,7 18 4964,37-103-4672,2-13 132,1-3-916,-2 0 0,-7-45 0,3 30-485,2 0-1,2 1 0,4-63 1,0 22 38,-2 25 79,-1-49-671,24-195 1,-6 190 749,-3 15-1943,33-114 0,9-46-1043,-42 180 2701,-4 36 361,1 1 0,24-55 0,6-18 0,-18 42 282,13-50 906,-23 79 439,29-67 0,-21 60-1162,-1-12 31,-17 46-296,1-1-1,1 1 1,0 0 0,0 0-1,1 0 1,1 1 0,15-21-1,-9 16 339,18-28-1,-25 33-248,1 1 0,1 0 0,-1 0-1,1 0 1,1 1 0,0 1-1,18-15 1,-16 15-289,0 0 0,16-18 0,-20 19 0,0 0 0,1 0 0,0 1 0,0 0 0,1 0 0,10-6 0,-12 9 0,-2 1 0,-1 0 0,1 0 0,0 0 0,0 0 0,0 1 0,0 0 0,5-1 0,-8 2 0,-1 0 0,0 0 0,1 1 0,-1-1 0,0 0 0,1 1 0,-1-1 0,0 1 0,0-1 0,1 1 0,-1 0 0,0-1 0,0 1 0,0 0 0,0 0 0,0 0 0,0 0 0,0 0 0,0 0 0,0 0 0,0 0 0,-1 0 0,1 1 0,0-1 0,-1 0 0,1 0 0,-1 1 0,1-1 0,-1 0 0,0 1 0,1 1 0,2 19-378,0-1 0,-1 1 0,-1-1 0,-4 41 0,1-14-39,3 296-775,-4 99-402,-49-5-2806,41-369 4106,-5 24 283,-10 72 235,-42 305 1221,59-406 635,2 0-1,5 126 1,3-103-966,-1-131-726,9-61 0,2 41-828,4 1 1,30-84-1,-9 21 440,-26 86 0,1 1 0,17-39 0,26-63-1552,4-8 973,70-155-1526,-43 96 901,-1 20-385,18-43-277,27-33 1240,-87 183-174,300-467 344,-165 312 1679,18-27 230,-108 141 2507,-87 122-3910,1-1 0,-1 0 0,0 0-1,1 1 1,-1-1 0,1 0 0,-1 0-1,1 1 1,-1-1 0,1 0 0,-1 1-1,1-1 1,0 1 0,-1-1 0,1 1-1,0-1 1,0 1 0,-1 0 0,1-1-1,0 1 1,0 0 0,0-1 0,-1 1-1,2 0 1,-1 1-41,0-1 0,0 1-1,-1 0 1,1 0 0,0 0-1,-1 0 1,1 0 0,-1 0-1,1 0 1,-1 0 0,1 0-1,-1 0 1,0 0 0,1 0-1,-1 0 1,0 0 0,0 0 0,0 0-1,0 2 1,0 11 125,0-1-1,-1 1 1,0 0-1,-1-1 1,-4 14 0,-3 28 354,1-3-495,-3-1 0,-1-1 0,-31 79 0,5-18-1001,-30 125 329,-111 308-6120,63-224 6330,35-85-560,50-159 389,-40 73 0,-131 272 662,27-95 18,72-147 920,80-134-533,-90 151 771,91-158-1230,-24 55-1,-13 23 982,-42 40-381,88-133 499,-15 37-1,20-41-543,-1 0 0,0 0 0,-17 23 0,25-41-425,1 0 0,-1 1 0,0-2-1,1 1 1,-1 0 0,0 0 0,1 0-1,-1 0 1,0 0 0,0 0 0,0-1-1,0 1 1,0 0 0,0-1 0,0 1-1,0-1 1,0 1 0,0-1 0,0 0-1,0 1 1,-1-1 0,-1 0 0,2 0-20,0-1 0,1 1 0,-1-1 0,0 1 0,0-1 0,1 0 0,-1 1 0,0-1 0,1 0 0,-1 0 0,1 1 0,-1-1 0,1 0 0,-1 0 0,1 0 0,0 0 0,-1 0 0,1 0 0,0 0 0,0-1 0,-3-11 215,2 0 0,-1-24-1,2 34-379,3-655-1401,-2 613 1133,3 1-1,9-49 1,27-87-1386,-29 133 1442,106-400-2764,-81 326 2525,82-183 1,-33 100 553,2-5-222,17 1 1427,-85 169-988,23-69 0,-31 74-196,2-1-1,2 2 0,26-45 1,142-195 127,-168 250 311,12-29 1,-17 33-460,0 0 0,25-34 0,-24 38 183,0-1 0,16-33 0,-3 4 1723,14-19 1517,20-31-2429,-57 94-1010,-1 0 0,1 0 0,-1 0 0,1 0 0,-1 1 0,1-1 0,0 0 0,-1 0 0,1 1 0,0-1 0,-1 0 0,1 1 0,0-1 0,0 1 0,0-1 0,0 1 0,1-1 0,-2 1 0,1 0 0,-1 0 0,1 0 0,-1 1 0,0-1 0,1 0 0,-1 0 0,0 1 0,1-1 0,-1 0 0,0 0 0,0 1 0,1-1 0,-1 0 0,0 1 0,0-1 0,1 1 0,-1-1 0,0 0 0,0 1 0,0-1 0,0 1 0,0-1 0,1 0 0,-1 1 0,0-1 0,0 1 0,2 42 0,-2-36 0,1 62-261,-4 173-667,-2-201 672,-10 44 1,-3 27-1276,8-34-80,-35 127-1,-1 3-403,29-130 1529,-4-1-1,-46 113 1,33-99 136,-52 132 133,-51 155 233,14-12-80,49-153 937,32-94-733,-24 74 709,54-155-418,-28 60-1,27-69 750,9-18-970,0 0 1,1 1-1,-3 21 1,-11 22 3625,14-70-2476,1-25-758,1-45-1440,3-133 501,18 32 337,-7 53-382,-6 69-954,26-141 1212,-1 9-2233,-19 111 2318,27-92 0,5-22 43,27-79-4,-46 191 0,57-180-1905,-33 132 718,-10 36 2112,18-56 117,-53 139-529,1 0 0,0 0-1,2 1 1,0 0-1,0 0 1,2 0 0,20-24-1,-30 39-500,0-1 0,1 1 0,-1 0 0,0-1 0,0 1 0,1 0 0,-1 0 0,0-1 0,0 1 0,1 0 0,-1 0 0,0-1 0,1 1-1,-1 0 1,0 0 0,1 0 0,-1 0 0,0-1 0,1 1 0,-1 0 0,0 0 0,1 0 0,-1 0 0,0 0 0,1 0 0,-1 0 0,1 0 0,-1 0 0,0 0 0,1 0-1,-1 0 1,0 0 0,1 1 0,-1-1 0,0 0 0,1 0 0,-1 0 0,0 0 0,1 1 0,6 17 592,-4 25 199,-3-41-798,-1 69-63,0-26-84,2 0 0,11 76 0,-6-73-443,-2 1 0,-4 94-1,-2-56 649,3 111-694,-3 190-514,-2-339 703,-3 0 0,-16 59 0,0-2-51,-20 69-280,-1 4-103,39-151 741,-2 14 103,-1 1 0,-26 74 0,22-82 32,1 1 0,-6 43 0,-2 6 0,5-36 544,4-16 1340,-5 34 1,16-80-1563,-1-1 0,0 1 0,-1-1 0,-3-18 0,-16-68 1215,15 75-1437,-20-61-100,15 56 0,-7-31 0,13 41-29,-18-119-598,3 10 769,10 81 58,-4-81 1,2 20-890,6 72 404,-1-40-1,5 16 46,-9-66 0,2 39 119,6-143 0,4 112 727,-1 99-311,1 0 0,1 0 1,0 0-1,2 1 0,0-1 0,13-30 0,-15 53-204,-1 12-76,-1 17-24,-2 388-1318,-1-387 1234,-2 1 1,-13 59-1,1-12-1590,-56 312 1483,47-243-608,19-107 693,0 29 2185,5 81 1,1-135-1801,1-52-573,1-1 0,12-56 0,27-67-1432,21-90-643,5-32 2378,-17 58 0,19-65 0,53-141 0,-92 324-235,48-163-757,-22 124 979,-24 67 229,-14 34-172,-11 29-45,-1-2 1,0 1-1,-1 0 1,-1-1-1,4-21 1,-3 8 823,2 0 0,0 0 0,2 1 1,22-45-1,-19 43-411,-12 29-346,0-1 1,0 0-1,1 0 1,-1 0-1,0 1 1,1-1-1,-1 0 1,0 0-1,1 1 1,-1-1-1,1 0 1,-1 1-1,1-1 1,0 1-1,-1-1 1,1 1-1,0-1 0,0 0 1,0 1-52,-1 0 0,0 1 0,1-1 0,-1 1 0,0-1 0,1 0 0,-1 1 0,0-1 0,1 1-1,-1-1 1,0 1 0,0-1 0,0 1 0,0-1 0,1 1 0,-1-1 0,0 1 0,0-1 0,0 1 0,0-1 0,0 1 0,1 42-235,-2-37 325,0 17-215,-1 1 0,-1-1 0,-1-1 0,-1 1 0,-1-1 0,-15 37 1,9-21 72,1 2 1,-7 50 0,8-42-804,-2 12 553,-3 20 24,-34 104 0,-51 69-379,90-227 557,1-1 405,1 1 0,-7 43 0,11-44 5,-2-1 1,0 1 0,-13 29 0,11-29-42,7-20-205,-1-1 0,1 0 0,-1 1 0,1-1 0,-1 0 0,0 0 0,-1 0 0,-3 5 0,6-8-79,0-1 0,-1 0 0,1 0 0,0 0 0,0 0 0,0 0 0,-1 0 0,1 0 0,0 0 0,0 0 0,0 0 0,-1 0 0,1 0 0,0 0 0,0 0 0,0 0 0,-1 0 0,1 0 0,0 0 0,0-1 0,0 1 0,0 0 0,-1 0 0,1 0 0,0 0 0,0 0 0,0 0 0,0 0 0,0-1 0,-1 1 0,1 0 0,0 0 0,0 0 0,0 0 0,0-1 0,0 1 0,0 0 0,0 0 0,0 0 0,0 0 0,-1-1 0,1 1 0,0 0 0,0 0 0,0 0 0,0-1 0,0 1 0,0 0 0,0 0 0,0 0 0,1-1 0,-1 1 0,0 0 0,0 0 0,-2-14 0,1-191-1442,3 99 1496,1 63-343,2-1 1,2 0 0,2 1-1,19-58 1,1-3-238,80-372-1509,-73 282 1978,-11 53 244,-21 124-76,2 0-1,0 0 1,1 0 0,0 1 0,12-17 0,11-27 36,23-40 2353,-48 91-2341,0 1 0,0 0 0,0 0 0,1 1 0,0-1 0,1 1 0,0 1-1,0-1 1,0 1 0,16-9 0,5-2-45,56-22 0,-54 26-141,-27 12 27,1-1 0,-1 1 0,1 0 0,-1-1 0,1 2 0,0-1 0,0 0 0,-1 1 0,1 0 0,0 0 0,0 0 0,0 0 0,-1 0 0,1 1 0,0 0 0,-1-1 0,1 2 0,4 0 0,-2 2 0,0 0 0,0 0 0,0 0 0,0 1 0,-1 0 0,1 0 0,-1 0 0,6 9 0,3 2 0,22 29 0,-35-43 0,1 0 0,-1 0 0,1 1 0,-1-1 0,0 0 0,0 1 0,0-1 0,-1 1 0,1-1 0,-1 1 0,1-1 0,-1 1 0,0-1 0,0 1 0,0 0 0,0-1 0,-1 4 0,0-4 0,1 0 0,-1-1 0,0 1 0,0-1 0,-1 1 0,1-1 0,0 0 0,0 1 0,-1-1 0,1 0 0,-1 0 0,1 0 0,-1 0 0,1 0 0,-1 0 0,1 0 0,-1-1 0,0 1 0,0-1 0,1 1 0,-1-1 0,0 1 0,-3-1 0,-6 1 0,0 0 0,-19-1 0,20-1 0,-64 1 0,-68-3 0,123 0 0,0-1 0,1-1 0,0-1 0,-34-15 0,9 4 0,31 12 0,-10-3 0,-30-8 0,51 16 0,-1 0 0,1 0 0,0 0 0,0-1 0,0 1 0,0 0 0,0-1 0,0 1 0,0 0 0,0-1 0,0 1 0,0-1 0,0 0 0,0 1 0,0-1 0,1 0 0,-1 0 0,0 1 0,-1-3 0,2 2 0,1 1 0,-1-1 0,1 0 0,-1 1 0,1-1 0,-1 1 0,1-1 0,0 1 0,-1-1 0,1 1 0,-1-1 0,1 1 0,0-1 0,0 1 0,-1 0 0,1-1 0,0 1 0,-1 0 0,1 0 0,0 0 0,0 0 0,0-1 0,-1 1 0,1 0 0,0 0 0,0 0 0,0 1 0,0-1 0,33-2-293,0 2 0,0 1-1,56 10 1,-48-6 489,44 2-196,116-7 0,-83-2 0,261 2 977,-343-3-977,-35 3 0,0 0 0,0-1 0,-1 1 0,1-1 0,0 1 0,-1-1 0,1 0 0,0 1 0,-1-1 0,1 0 0,-1 0 0,1 0 0,-1-1 0,0 1 0,1 0 0,-1 0 0,0-1 0,1-1 0,-2 2 0,0 1 0,0-1 0,0 0 0,0 1 0,0-1 0,0 0 0,0 1 0,0-1 0,0 0 0,0 1 0,-1-1 0,1 0 0,0 1 0,-1-1 0,1 0 0,0 1 0,-1-1 0,1 1 0,-1-1 0,1 1 0,-1-1 0,1 1 0,-1-1 0,1 1 0,-1-1 0,1 1 0,-1 0 0,0-1 0,1 1 0,-1 0 0,0-1 0,1 1 0,-2 0 0,-25-11 0,26 11 0,-9-4 0,0 2 0,-1-1 0,1 2 0,-1-1 0,0 1 0,1 1 0,-1 0 0,0 0 0,0 1 0,1 1 0,-1 0 0,1 0 0,-19 7 0,14-3 0,0 2 0,1-1 0,0 2 0,0 0 0,1 0 0,0 1 0,0 1 0,-14 17 0,17-19 0,0 0 0,-1-1 0,-21 13 0,-18 14 0,7-2-629,-63 38 0,-31 24 677,119-81-34,3-3-29,-20 21 0,32-30 28,0 1 0,1 0 0,-1 0 0,1 1-1,0-1 1,0 0 0,0 1 0,0-1 0,1 1 0,0-1-1,-1 1 1,1 0 0,-1 5 0,2-8 19,1 0 1,-1 1-1,0-1 0,0 0 1,1 0-1,-1 0 0,0 1 0,1-1 1,-1 0-1,1 0 0,0 0 1,-1 0-1,1 0 0,0 0 1,-1 0-1,1 0 0,0 0 1,0 0-1,0-1 0,0 1 1,0 0-1,0 0 0,0-1 1,0 1-1,0-1 0,0 1 1,1-1-1,-1 1 0,0-1 1,0 0-1,0 0 0,1 1 1,-1-1-1,2 0 0,7 1-72,0 0 0,1-1 0,10 0 0,-12-1 115,24 0-261,0-2 0,0-2 1,0-1-1,48-15 0,22-10-293,-1-4 1,112-57 0,-187 77 349,28-22 1,15-9-78,-48 33 206,0-1 0,0-1 0,-2-1 0,0-1 0,23-24 0,-30 28 93,0 2-1,0 0 1,18-11 0,-19 14-15,0 0 0,0-1 0,-1-1 0,-1 1 0,12-14 1,-21 21-79,15-17 0,-9 15 0,-7 4 0,0 0 0,1 0 0,-1 0 0,0 0 0,0 0 0,0 0 0,0 0 0,1 1 0,-1-1 0,0 0 0,0 0 0,0 0 0,0 0 0,0 1 0,0-1 0,1 0 0,-1 0 0,0 0 0,0 1 0,0-1 0,0 0 0,0 0 0,0 0 0,0 1 0,0-1 0,0 0 0,0 0 0,0 0 0,0 1 0,0-1 0,0 0 0,0 0 0,0 1 0,0-1 0,-1 0 0,1 4 6,-1 0 0,0 0 0,0 0 0,-1 0 0,1 0 0,-1 0 0,0-1 1,0 1-1,0-1 0,0 1 0,-1-1 0,-4 5 0,-41 38 127,18-19-93,-124 106 106,14-14-2108,36-21 1747,27-27-610,-90 108 0,146-154 825,2-2 0,1 0 0,-22 39 0,11-15-171,-1-1 0,-50 56 1,61-79-363,-15 24 611,-31 55 1,-12 18 46,64-100 285,1 1-1,-14 31 1,14-26 65,-17 28 0,19-35 687,9-10-267,1-9-879,0 0 1,0 0-1,1 0 1,-1 1-1,0-1 1,0 0-1,0 0 1,1 0-1,-1 0 1,0 0-1,0 0 1,1 0-1,-1 0 1,0 0-1,0 0 1,0 0-1,1 0 1,-1 0 0,0 0-1,0 0 1,1 0-1,-1 0 1,0-1-1,0 1 1,0 0-1,1 0 1,-1 0-1,0 0 1,0 0-1,0 0 1,0-1-1,1 1 1,-1 0-1,0 0 1,0 0-1,0-1 1,6-4 69,0 0 1,0-1 0,-1 0-1,0 0 1,5-7 0,18-21 17,-2 11-509,32-21 1,5-4-139,13-16-762,-4-3 1,70-83 0,-23 16 1304,13-15 0,-91 102-212,2 3 1,2 1-1,74-55 1,265-189-89,-184 154 300,-128 89 0,98-79 0,-131 93-479,0 2-1,51-26 1,-53 32 666,-24 14-138,0-1 0,14-15 1,20-13 1322,-18 20-1151,-20 12 267,0 1 0,0-2-1,-1 1 1,0-1-1,15-19 2449,-31 26-2104,-9 5-453,9-1-371,1 1-1,-1 0 1,1 0 0,1 0 0,-1 1-1,-6 10 1,-22 20-18,22-26 10,3-3 0,0 0 0,1 1 0,0 0 0,1 0 0,0 1 0,-8 13 0,8-10-32,-1 0 0,0 0 0,-1 0 0,-18 18 0,7-9-248,1 1 0,-26 41 0,-13 16 317,11-20-522,26-30-93,-45 45 1,12-21 259,17-16-432,-58 45 0,-42 27 516,76-57-715,-118 74 0,123-93 381,5-2 278,-1-3-1,-59 24 1,70-36 188,1 1-1,1 2 0,0 2 1,-42 30-1,-65 39-114,99-64 1343,-55 40 1,90-55-257,11-10-659,-1 1 0,1-1 0,-1 0 0,1 1 0,-1-1 1,0-1-1,1 1 0,-1 0 0,0-1 0,0 1 0,-16-7 1408,19 5-1545,0-1 0,-1 0 0,1 1 0,0-1 0,0 0 0,-1 1 0,1-1 0,0 0 0,0 1 0,0-1 0,0-1 0,-3-25 683,3 24-763,0-5 7,1 1 1,-1 0 0,1-1 0,0 1-1,1 0 1,0 0 0,0 0-1,0 0 1,1 0 0,0 0-1,1 1 1,-1 0 0,7-8-1,4-4-1,2 0-1,31-28 0,-2 2-1,-34 35-84,0-1 0,1 2 0,0 0 0,22-12 0,3-1-194,156-99-1186,-53 37-819,-15 10 145,-65 37 2076,126-53 0,-99 46-1087,141-91-1,-57 29 209,-3 11 552,-138 78 910,0-2 0,-1 0 0,47-41 0,-66 50-134,1 1 1,0 1 0,21-12 0,27-17 4927,-75 45-3919,-3 0-1528,0 0-1,1 2 1,0 0 0,1 1-1,-20 19 1,12-11-110,-35 22-1,-170 108-1350,-4 7 1595,-28 34-805,61-42 259,123-97 257,-84 64-631,100-65 777,-118 92-591,172-136 870,0 0 1,0 0-1,1 0 1,-10 14-1,10-13 140,0 0-1,0 0 0,-15 13 0,-14 10 889,34-29-1045,0 0-1,1 1 0,-1-1 1,0 0-1,1 1 1,0-1-1,-1 1 0,1 0 1,0-1-1,0 1 1,1 0-1,-1-1 0,0 6 1,1-7-104,0-1 1,0 1 0,0-1-1,0 0 1,0 1 0,0-1-1,0 1 1,0-1 0,0 0-1,0 1 1,0-1 0,0 1-1,0-1 1,1 0 0,-1 1-1,0-1 1,0 0 0,0 1 0,1-1-1,-1 0 1,0 1 0,0-1-1,1 0 1,-1 0 0,0 1-1,1-1 1,-1 0 0,0 0-1,1 1 1,-1-1 0,0 0-1,1 0 1,15-2 563,13-14 87,128-78-2145,34-22-512,82-56-830,-27 8 510,11-2 1360,-77 53 709,-156 96 232,469-315-1486,-112 47 1367,-338 251 325,-20 16 303,-1-1 0,0-1 0,24-28-1,-12 15 1000,-28 29-1231,-1 0 0,0-1 1,0 1-1,-1-1 0,11-21 2860,-26 30-1898,-12 7-14,9-1-1135,1 1-1,-17 17 1,-19 14-243,27-24 174,0 1 0,-27 31 0,27-26-736,-39 32 0,-90 43-83,70-49-486,-87 71 93,23-16-5,-220 127-2363,192-114 3422,-2 2 159,-116 72-12,62-37 0,-88 70-1184,188-129 874,10-5 142,-100 68-246,-171 99 413,215-146 616,30-21 292,85-50 423,-71 44 1162,119-77-1345,-1 0 0,1 1 0,1 1 0,-13 12 0,24-22-1129,0 1 0,0-1 0,-1 1 1,1-1-1,0 0 0,0 1 0,-1-1 1,1 0-1,0 1 0,-1-1 1,1 0-1,0 0 0,-1 1 0,1-1 1,0 0-1,-1 0 0,1 0 0,-1 0 1,1 1-1,0-1 0,-1 0 0,1 0 1,-1 0-1,1 0 0,-1 0 0,0 0 1,3-11 427,11-16 1,-5 14-447,-1 2 0,0 0 0,-1 0 0,5-14 0,-7 16 0,0 1 0,1 0 0,0 0 0,0 0 0,1 1 0,10-12 0,-6 9 0,-2-1 0,10-14 0,-4 5-124,1 1 0,0 0 0,2 1-1,23-21 1,8-8-49,98-92-933,11-10-114,-65 56 364,4 4-1,4 4 1,147-96 0,-84 78 856,46-30 0,38-6-1461,-84 52 600,101-58-29,-195 108 384,210-101 1409,-258 127-656,26-17 1,-30 17 285,0 1 0,31-14-1,-22 12-549,-1-1 0,0-2 0,87-45 6952,-142 89-6542,19-18-395,-1 1-1,1 0 1,-16 24-1,-2 6-502,-49 55-1,-7 9 266,-126 148-1918,119-150-233,-313 312 179,299-313 443,-212 187-2983,184-170 3277,-129 100 3899,124-114-2060,-29 23 1641,108-84 501,39-30-2009,2 0 1,0 0 0,-21 23-1,39-37-395,-36 38 1426,34-36-1310,-1 0-1,1 0 1,-1-1 0,0 1 0,0-1 0,0 1-1,0-1 1,0-1 0,-6 3 0,10-4-172,-1 0 1,-9-5 1262,10 5-1263,0 0 1,-1-1 0,1 1 0,0-1-1,0 1 1,0-1 0,0 1 0,0 0-1,0-1 1,0 1 0,0-1-1,0 1 1,0-1 0,0 1 0,0 0-1,0-1 1,0 1 0,0-1 0,0 0-1,6-23 527,6-15-733,2 1-1,2 1 0,1 0 1,1 1-1,45-62 1,-6 17 160,-37 50 0,1 2 0,28-31 0,-20 28-519,29-46 1,8-8-1259,-42 58 1099,17-20 499,2 1 0,56-48 0,99-91-15,3-3-2750,204-121 1210,-205 161-552,82-43 3490,-46 33-45,-157 111 17,-59 37-656,0-1-1,-1 0 0,0-1 0,19-19 0,-31 25-195,0 1 0,0-1 0,20-7 1151,-27 15-1449,2 9 875,-4 11 320,-1-12-1156,1-1-1,-1 0 1,-1 0-1,0 0 1,0 0-1,0-1 1,-1 1-1,0-1 1,-8 8-1,-20 32 18,6-4-82,19-33 0,1 2 0,0-1 0,-8 19 0,3-4-42,-1-1 0,-31 45 0,13-22 9,11-16-53,-38 63-2047,-121 151-1,153-212 1781,-44 73 1,51-74 75,-2-1-1,-1-1 1,-26 28 0,-61 60-1043,23-24 929,-118 101 0,-28 13-1604,40-33 1879,-184 186 150,298-292 274,56-52-4,1 0 1,-32 36-1,-35 46 2492,88-100-2749,0 1 0,0-1 0,-1 1 0,1-1 1,0 1-1,-1-1 0,1 0 0,0 1 1,-1-1-1,1 1 0,-1-1 0,1 0 0,-1 1 1,1-1-1,-1 0 0,1 0 0,-1 1 0,1-1 1,-1 0-1,1 0 0,-1 0 0,1 0 1,-1 1-1,1-1 0,-1 0 0,1 0 0,-1 0 1,0 0-1,1 0 0,-3-2 192,3 1-144,-1 0 1,1 0 0,0 1-1,-1-1 1,1 0 0,0 0-1,-1 0 1,1 0 0,0 0-1,0 0 1,0 0 0,0 0-1,0-1 1,0-5 435,0 0 0,1 0-1,2-14 1,4 5-355,0 1 0,1-1-1,0 1 1,1 0 0,1 1 0,14-15-1,17-27-506,-21 27 349,33-34 0,-9 11-1032,13-17-576,104-97-1,-131 136 1591,41-55 0,21-20 0,18 2-458,75-76-959,134-123 722,-159 180 25,96-85-291,-180 142 961,89-61 0,52-43 0,-21 17-421,-42 35 131,-73 50 166,4-6 782,126-81-1,-198 145-300,0-1 1,11-11-1,-12 11 34,-1 0-1,21-12 1,-9 8 396,0-1-1,-1-1 1,0-1-1,22-23 0,-43 39-730,0 0 0,0 0 1,0-1-1,0 1 0,0 0 0,0 0 0,0 1 0,0-1 0,1 0 0,-1 0 0,0 0 0,1 1 0,-1-1 0,0 1 0,1-1 0,-1 1 0,1 0 0,-1-1 0,1 1 0,-1 0 0,1 0 0,-1 0 0,1 0 0,-1 0 0,1 0 0,-1 1 0,1-1 1,-1 0-1,2 1 0,-2 1-11,1-1 1,-1 0 0,0 0 0,0 1-1,0-1 1,0 0 0,0 1 0,0-1-1,0 1 1,-1-1 0,1 1 0,0 0-1,-1-1 1,0 1 0,1 0 0,-1-1-1,0 1 1,0 0 0,1 0 0,-1-1 0,-1 1-1,1 0 1,0-1 0,0 1 0,-1 2-1,-1 3-45,0 0 0,0-1 0,-1 1 0,0 0 0,0-1 0,-1 0 0,-6 10 0,5-10 0,1 1 0,-1 1 0,2-1 0,-1 0 0,-3 13 0,2-4-101,-1-1-1,0 1 1,-1-1-1,-1 0 1,-13 19-1,-53 65-656,71-95 747,-19 22-144,11-13 108,0 1 1,1 0 0,-11 19 0,10-16-79,0 1 0,-2-2 0,0 0 0,-21 21 1,16-18-624,-31 41-1,-129 176-96,74-104 564,-27 19-230,3-4-220,-6 8-340,-134 126-478,197-211 1503,-33 39-556,82-86 721,0-1 0,-2-2 1,-36 26-1,-31 28 83,42-36 1090,38-31-1261,0 1 0,1 0-1,0 1 1,-16 18 0,20-19 200,-1 0-1,1-1 1,-1 1 0,-1-1 0,1-1-1,-1 1 1,-1-1 0,1-1 0,-1 1 0,-15 6-1,12-6 359,-9 3 1382,20-9-1923,1 0 1,-1 0 0,1-1 0,-1 1 0,0 0-1,1 0 1,-1 0 0,1-1 0,-1 1 0,1 0-1,-1-1 1,1 1 0,-1 0 0,1-1 0,-1 1-1,1-1 1,0 1 0,-1-1 0,1 1 0,0-1-1,-1 1 1,1-1 0,0 1 0,0-1 0,-1 1-1,1-1 1,0 1 0,0-1 0,0 0 0,0 1-1,0-1 1,0 1 0,0-1 0,0 0 0,0 0-1,-1-10-21,0 0 0,1 0-1,0-1 1,1 1 0,0 0-1,1 0 1,0 0 0,1 0-1,5-14 1,5-8 61,29-50-1,7-17-33,-39 78-135,0 1-1,2 0 1,21-30-1,50-55-438,-35 48 399,0 3-420,-28 35 68,29-42 0,-22 25 270,2 2 0,46-44 0,-37 40-171,41-57-837,3-2 1119,82-95-1919,-101 115 1590,-13 11 433,-29 37 11,41-43 0,4 4-9,32-32-17,-54 56 559,-27 27 133,38-33-1,-12 14 241,-32 25 138,2 2 1,23-18-1,-36 28-1062,0 0 0,1 0 0,-1 0-1,0-1 1,0 1 0,0 0 0,1 0 0,-1 0-1,0 0 1,0 0 0,0 0 0,1 0-1,-1 0 1,0-1 0,0 1 0,1 0 0,-1 0-1,0 0 1,0 0 0,1 0 0,-1 0-1,0 0 1,0 0 0,0 0 0,1 1 0,-1-1-1,0 0 1,0 0 0,1 0 0,-1 0-1,0 0 1,0 0 0,0 0 0,1 1 0,-1-1-1,0 0 1,0 0 0,0 0 0,0 0-1,1 1 1,-1-1 0,1 14 296,-7 25 204,4-33-473,-4 13-145,0 0 0,-2 0 0,0-1 0,-1 0-1,-1 0 1,-1-1 0,-14 18 0,6-6-140,-19 34 1,19-29 250,-45 60 0,39-60-464,-28 51-1,35-55 130,-1 0 0,-1-1 0,-40 45 0,7-8-162,-46 72 0,24-30 322,-244 336-3717,257-365 3894,-3-2 0,-102 90 0,162-162-31,-281 264-2142,226-215 2205,-90 75-1672,32-32 1434,-34 25-695,-119 112 935,130-106-606,42-33 594,-33 27 1502,3-16 755,56-31 816,22-20 129,50-55-3200,1 1 0,0-1 1,0 1-1,-1-1 0,1 0 0,-1 1 1,1-1-1,0 1 0,-1-1 0,1 0 1,-1 1-1,1-1 0,-1 0 0,1 1 1,-1-1-1,1 0 0,-1 0 0,1 0 1,-1 1-1,1-1 0,-1 0 0,1 0 1,-1 0-1,0 0 0,1 0 0,-1 0 1,1 0-1,-1 0 0,1 0 0,-1 0 1,1-1-1,-1 1 0,1 0 0,-1 0 1,0-1-1,0 0 74,0 0 0,1 0 1,-1-1-1,0 1 0,1-1 0,-1 1 1,1 0-1,0-1 0,-1 1 0,1-1 1,0 1-1,0-1 0,0-1 0,0-6 360,0 0-1,1 0 0,3-16 0,-2 14-457,14-48 0,29-71 0,-39 114-84,-1 0-1,-1-1 0,4-29 1,-5 29-4,0 0 0,1 1 0,11-32 0,22-34-374,31-74-750,-53 117 1212,2 1 0,1 0 0,42-61 0,-3 12-123,-28 39-20,45-54-1,44-53 144,-24 30 0,-41 45-39,-40 59-86,0 0 1,33-37 0,-34 44 124,-1 0 0,15-26 0,-15 22 0,19-23 0,14-7 613,-44 48-568,1-1 0,-1 1 0,0 0 0,1 0 0,-1 0-1,1 0 1,-1 0 0,1 0 0,-1-1 0,0 1 0,1 0 0,-1 0 0,1 0 0,-1 0 0,1 1 0,-1-1-1,0 0 1,1 0 0,-1 0 0,1 0 0,6 13 773,-5 23-442,-2-34-416,-3 333 516,1-287-744,-3 0 0,-12 52 0,-1 13-87,-11 65-123,15-104 113,3 0 1,-1 87-1,8-47-549,-24 157 1,-2-44-691,20-174 1918,6-35-194,-2 33-1,5 98-139,15-68 3112,-13-82-2992,-1 0-1,0 0 1,1 0-1,-1 0 1,0 1 0,1-1-1,-1 0 1,0 0-1,0 0 1,0 0-1,0-1 1,5-32 198,-2-1-1,-2 1 1,-3-46-1,0 6-145,2-493-1059,1 547 907,1-1 0,5-22 0,3-29 0,1-32-596,-5 63 133,0-44-1,-6 51 437,2-1 0,7-39 0,-4 37 193,-2-1 0,-3-69 0,1-32 169,10 94 804,-10 40-1075,1 3 153,0 6-304,1 18-694,0 28-1042,-2 562-4393,-2 1 5035,0 66 6064,2-666-4539,0 0 1,1 0-1,5 17 1,3 29 2555,-10-52-2647,0-4-181,0-1 0,0 1-1,1-1 1,-1 1 0,0 0 0,1-1-1,-1 1 1,1-1 0,0 1-1,0-1 1,0 1 0,3 3-1,-4-6-71,0 0 0,1 0 0,-1 0 0,0 0 0,1 0 0,-1 0 0,0-1 0,1 1 0,-1 0 0,0 0 0,1-1 0,-1 1 0,0 0 0,1 0 0,-1-1 0,0 1 0,0 0 0,0-1 0,1 1 0,-1 0 0,0-1 0,0 1 0,0 0 0,0-1 0,1 1 0,-1 0 0,0-1 0,0 1 0,0-1 0,0 1 0,0 0 0,0-1 0,0 1 0,0 0 0,0-1 0,-1 0 0,4-18 0,-2-104-936,1-4-42,1 106 981,1 1-1,1-1 1,16-37-1,0-4-176,-11 24-115,-2 0-1,-2-1 1,2-42-1,-4 58 290,0 0 0,1 0 0,1 0 0,16-35 0,-13 33 0,0-1 0,-1 0 0,4-30 0,-3-4-52,2 0 0,28-84 0,26-25-971,-18 50 823,-28 61 200,15-83 0,-24 94 0,-3 20 665,1 0-1,1 0 1,2 1-1,0 0 0,17-25 1,-28 51-657,0-1 0,0 1 0,0 0 0,0-1 0,0 1 0,0 0 0,0-1 0,0 1 0,1 0 0,-1 0 0,0-1-1,0 1 1,0 0 0,1 0 0,-1-1 0,0 1 0,0 0 0,1 0 0,-1 0 0,0 0 0,1-1 0,-1 1 0,0 0 0,0 0 0,1 0 0,-1 0 0,0 0 0,1 0 0,-1 0 0,0 0 0,1 0 0,-1 0 0,0 0 0,1 0 0,4 11 181,-3 24-31,-2-32-156,0 53-201,-2 193-1868,-8-161 2045,-1 18-1686,1 29 1522,-1 24 222,-2 93-36,5-74 0,7-106 0,-19 127 0,-19 63 115,35-82 560,4-149 1803,0-647-4569,13 462 2091,-4 70 0,-1 19 0,24-87 0,-26 126 0,9-55 0,9-143 0,-19 189 0,1 0 0,17-56 0,3-12 0,-5 14-31,5-27-591,-24 100 1099,0 1-1,1-1 1,1 1-1,1 0 1,11-25 0,-16 40-473,0-1 1,0 1 0,0 0 0,0 0-1,0 0 1,0 0 0,0 0 0,0 0-1,0 0 1,0 0 0,0 0 0,0 0-1,0-1 1,0 1 0,1 0 0,-1 0 0,0 0-1,0 0 1,0 0 0,0 0 0,0 0-1,0 0 1,0 0 0,0 0 0,0 0-1,0 0 1,1 0 0,-1 0 0,0 0-1,0 0 1,0 0 0,0 0 0,0 0-1,0 0 1,0 0 0,0 0 0,0 0-1,1 0 1,-1 0 0,0 0 0,0 0 0,0 0-1,0 0 1,0 0 0,0 0 0,0 0-1,0 0 1,0 0 0,0 0 0,1 0-1,-1 1 1,0-1 0,0 0 0,0 0-1,0 0 1,0 0 0,0 0 0,0 0-1,0 0 1,0 0 0,0 0 0,0 0-1,0 0 1,0 1 0,0-1 0,0 0 0,0 0-1,0 0 1,0 0 0,3 13 233,0 16-47,-5 293-1345,-1-288 506,-1-1 1,-15 53-1,-26 65 539,-3 8-2189,18-46 957,-48 120-1,-77 178 1002,28-69-867,97-271 1162,16-41 99,-18 56-1,-5 78 443,21-90-485,15-67-1,-6 22 341,6-28-266,1 0-1,0 0 1,-1 1-1,1-1 1,-1 0-1,1 0 1,-1 0-1,0 0 1,1 0-1,-1 0 1,0 0-1,0 0 0,0 0 1,0-1-1,0 1 1,1 0-1,-1 0 1,-2 0-1,2-1-27,1 0-1,-1 0 1,1-1 0,-1 1-1,0 0 1,1 0-1,-1-1 1,1 1 0,-3-3 339,2 3-340,1-1 1,0 1 0,-1-1-1,1 1 1,0-1-1,0 1 1,-1-1-1,1 1 1,0-1 0,0 1-1,0-1 1,0 0-1,-1 1 1,1-1 0,0 1-1,0-2 1,-3-22 776,3 22-725,-3-31 375,2 0-1,1 1 1,2-1-1,1 0 0,2 1 1,15-57-1,-13 62-576,-2-1 0,2-38-1,-5 33-242,10-42-1,6-4-494,36-139 747,-33 142-669,4-17 356,4 1 1,43-92 0,65-156-444,-94 223 790,69-138 51,-86 203 64,10-19 170,39-111 0,-58 140 335,1 1 0,3 0-1,33-50 1,-53 91-555,14-21 793,-6 18-421,-9 3-378,0 1 0,1-1 0,-1 0 1,1 1-1,-1-1 0,0 1 0,1-1 0,-1 1 1,0-1-1,1 1 0,-1-1 0,0 1 0,0-1 1,0 1-1,1-1 0,-1 1 0,0 0 0,0-1 0,0 2 1,2 25 221,0 0 1,-5 47 0,1-9 14,2-2-320,1-12-129,-2 0 1,-2-1-1,-15 78 0,-47 115-1817,5-21 1669,18-69-1146,-17 82-2456,41-157 3801,-34 93 0,15-54 161,-32 103-277,-45 160-331,101-328 732,-3 12 663,-13 97-1,24-134-758,0-1 0,-2 0-1,-12 31 1,-6 26 3066,25-136 1933,-1 12-4652,1 5-543,-1 6-113,2 0 0,1 0 0,1 1 0,13-54 0,-7 46 294,7-60-1,-11 57-122,13-48 0,167-430-1832,-140 407 363,60-123-1287,-50 117 1962,-53 112 896,151-313 0,-100 191 154,-39 89-88,1 1 0,22-38 0,14-19 835,32-50 1380,-39 89-121,-30 39-1486,-1-1 0,15-24 1,-28 41-660,0 0 0,0 0 1,0-1-1,0 1 0,1 0 1,-1-1-1,0 1 0,0 0 1,0 0-1,0-1 0,0 1 1,0 0-1,1 0 1,-1-1-1,0 1 0,0 0 1,0 0-1,1 0 0,-1-1 1,0 1-1,0 0 0,1 0 1,-1 0-1,0 0 0,0-1 1,1 1-1,-1 0 0,0 0 1,1 0-1,-1 0 0,0 0 1,0 0-1,1 0 0,-1 0 1,0 0-1,1 0 0,2 13 470,-3 29-168,0-33-493,-1 127-912,-1 45-281,-3-121 391,-3 0 1,-19 74-1,-47 112-2005,21-103 1895,-28 83 759,-5 27 329,0-3 0,-39 149-1256,99-286 1821,21-82-325,-2 0 0,-1-1 1,-15 39-1,-18 9 2736,40-88-2032,-1-13 51,4-4-205,1 0-1,2 0 1,10-36 0,4-25-835,-15 70 45,1 0 0,1 0 0,13-30 0,-8 24 0,7-27 0,34-85 11,-21 62-186,-8 18-918,-10 28 557,12-41 0,-13 35 453,1 1 0,1 0-1,25-39 1,-6 11 66,73-162-1656,-58 132 1313,-4 9 234,97-208 61,-78 177 171,-27 52-62,12-32 353,-26 48 91,50-76 0,-61 104-384,-1 0 0,-1-1 0,8-20-1,7-17 343,-21 50-246,-3 2-35,1 1-1,0 0 1,0-1-1,0 1 0,0 0 1,0 0-1,1 0 1,-1 0-1,1 0 0,-1 0 1,1 1-1,3-4 0,-4 5-125,-1 0 0,0 1-1,1-1 1,-1 0-1,0 1 1,1-1 0,-1 0-1,0 1 1,1-1-1,-1 0 1,0 1 0,0-1-1,0 0 1,1 1-1,-1-1 1,0 1 0,0-1-1,0 1 1,0-1-1,0 1 1,0-1 0,1 0-1,-1 1 1,0-1-1,0 1 1,-1-1 0,1 1-1,0-1 1,0 1-1,0-1 1,0 1 0,0-1-1,0 0 1,-1 1-1,1 0 1,-6 17 303,-20 45-386,9-20-172,-2 0 1,-27 44-1,-81 161-2580,77-143 1815,-62 130 590,6-22 391,69-138 0,3 1 0,-31 101 0,52-140-255,-3 0 0,-1 0 1,-22 34-1,-6 11-61,19-19 360,18-42-20,-1-1-1,-13 24 0,-3-4 305,11-19 408,0 2 1,-20 45-1,20-37 412,14-30-1087,0 0 1,-1-1-1,1 1 1,-1 0-1,1 0 1,-1 0-1,1 0 1,-1-1-1,1 1 1,-1 0-1,0 0 1,1-1-1,-1 1 1,0 0-1,0-1 1,1 1-1,-1-1 1,0 1-1,0-1 1,0 0 0,0 1-1,0-1 1,0 0-1,1 1 1,-1-1-1,0 0 1,0 0-1,0 0 1,-1 0-1,1-1-38,0 0 0,0 0 1,0 1-1,0-1 0,0 0 0,1-1 0,-1 1 0,0 0 0,1 0 0,-1 0 0,1 0 1,-1 0-1,1-1 0,0 1 0,-1 0 0,1 0 0,0-1 0,0-1 0,-1-30 164,1 26-176,-1-44-126,3 0 0,2 0 1,2 0-1,2 1 0,21-69 0,-8 42-248,-14 47-2,2 0 0,16-40 0,42-105-764,-22 51 622,28-42 187,-18 42-343,76-189-549,28-24 670,-103 209 542,-16 31 0,47-74 683,-83 163-698,-1-1-1,0 0 1,0 0-1,2-11 1,-3 12 261,-1 0-1,2 1 1,-1-1 0,1 1 0,0-1-1,8-7 1342,-8 22-860,-2 8 77,-1 16-882,-2 0 0,-2 0 1,0-1-1,-2 1 0,-1-1 1,-2 0-1,-1-1 0,-1 0 1,-25 47-1,-57 123-1338,33-64 547,13-42 230,-24 55-1727,-54 159 2236,63-171 130,29-65 0,20-42 0,-107 256 0,97-224 262,-47 87-1,9-15 518,-2 5 29,53-112-779,8-22 147,1 1 1,-1 0 0,0-1 0,0 1 0,-1-1-1,1 0 1,-11 7 1154,12-12-1302,-3-8 714,1-10 113,1-214-871,4 120-145,-2 101 160,-1-13 0,2 1 0,0-1 0,2 0 0,10-45 0,57-207-796,-63 249 633,18-61-1362,42-99-1,-27 97 1530,10-26-929,36-87 92,-16 44 499,47-125 379,-95 227 74,-14 32-67,17-32 0,49-107 1148,-53 110 294,-19 125 1919,-2 20-3818,2-40-38,-3-1 0,-10 68 0,8-97 410,-11 57-922,-24 75-1,-49 163 956,30-126 2,36-126-168,-129 368-972,23-70 344,115-316 703,-12 74-1,17-78 442,-1 0 1,-21 61-1,-21 7 3537,49-137-2660,5 9-1219,0-1-1,1 2 1,1-1 0,1 1 0,0 0-1,15-25 1,17-43-142,-33 68 134,1 1 0,1 0 0,1 1 0,13-21 0,68-114-2344,-25 40 870,5-12 561,26-40-473,168-254-486,-182 273 1872,18-34 0,-11 13 0,-9 18 0,110-187-619,-140 250 1073,7-11 78,20-34 1079,-65 105-1313,4 2 403,-16 22-670,0-1 0,0 1 0,1 0 0,-1-1 0,0 1 0,0 0 0,1 0-1,-1-1 1,0 1 0,1 0 0,-1 0 0,0-1 0,1 1 0,-1 0 0,0 0-1,1 0 1,-1 0 0,1 0 0,-1-1 0,0 1 0,1 0 0,-1 0-1,1 0 1,-1 0 0,0 0 0,1 0 0,-1 0 0,1 0 0,-1 0 0,0 1-1,1-1 1,-1 0 0,1 0 0,-1 0 0,0 0 0,1 0 0,-1 1-1,0-1 1,1 0 0,-1 0 0,0 1 0,1-1 0,-1 0 0,0 1 0,0-1-1,1 0 1,-1 1 0,0-1 0,0 0 0,0 1 0,0-1 0,1 0 0,-1 1-1,0-1 1,0 1 0,0-1 0,0 0 0,0 1 0,0-1 0,0 1-1,3 16 221,0-1 0,-2 1 0,0 0-1,0-1 1,-4 26 0,1 3-25,-2-2-226,-1-1 0,-2 1 0,-21 68 0,-13 0-239,4-15-192,0 4-1029,-51 101-1,48-116-151,-35 74-36,-53 121-413,68-132 1697,-30 76-56,66-168 420,-45 79 0,4-10 0,-29 96 63,1-1 52,-106 215 84,157-355 824,-13 30-30,53-105-743,-1 1 0,0-1 0,0 0 0,-1 0 0,-7 9 0,11-14-206,-1 1-1,1-1 0,-1 1 0,1-1 1,-1 1-1,1-1 0,-1 1 0,0-1 1,1 0-1,-1 1 0,1-1 1,-1 0-1,0 0 0,1 1 0,-1-1 1,0 0-1,1 0 0,-1 0 0,0 0 1,1 0-1,-1 0 0,0 0 1,-1 0-1,1-1 49,0 0 0,1 0 0,-1 1 0,0-1 1,0 0-1,0 0 0,1 0 0,-1 0 0,1 0 0,-1 0 0,1-1 0,-1 1 1,1 0-1,-1 0 0,1 0 0,0 0 0,0 0 0,0-1 0,0-1 0,-4-36 1064,2-1 0,5-57-1,-1 13-689,0 57-720,2-1 1,0 1 0,2 0 0,0 1 0,14-32 0,-4 7 54,11-28-346,3 1 0,70-128 0,-56 114 545,16-26 0,54-90-1655,-92 173 1655,106-167 0,84-154 0,-120 187 133,-53 99-31,56-75-1,-46 73-15,-36 50-86,14-30 0,-19 35 0,0 0 0,1 1 0,22-29 0,127-165 734,-156 208-631,0-1 0,1 0-1,-1 1 1,1 0 0,-1 0 0,1 0 0,0 0 0,0 0 0,5-2 0,-7 4-73,-1-1 0,1 1 0,-1 0 0,1 0 0,-1 0 0,1 0 0,-1 0 0,1 0 0,0 0 0,-1 0 0,1 0 0,-1 0 0,1 0 0,-1 0 0,1 0 0,-1 1 0,1-1 0,0 0 0,-1 0 0,1 0 0,-1 1 0,1-1 0,0 1 0,0 0-7,-1 0 0,1 1 1,0-1-1,-1 0 1,1 0-1,-1 1 0,1-1 1,-1 0-1,1 0 0,-1 1 1,0-1-1,0 1 1,0-1-1,0 2 0,0 6 67,0-1-1,-1 1 1,-1-1-1,1 0 0,-2 1 1,1-1-1,-7 15 1,-31 55-170,34-67 42,-185 347-3230,65-118 1610,69-134 1658,-73 133 0,46-90-1109,-86 210 0,35-61 13,-31 81 1974,116-273-947,32-73 873,-25 70 1,34-73-385,-2 0 1,-26 51 0,-8 18 562,39-85-178,4-9-570,0 1-1,-1-1 1,0 0 0,0-1 0,0 1-1,-14 3 1866,17-9-2065,-1-13 465,1 14-480,-2-49-36,2 0 0,2 0 1,2 1-1,20-91 0,78-174-2001,24 7-1277,-64 158 2471,100-198 80,33-52 743,-68 127 0,25-49 0,-16 57-1098,-23 57 2334,-100 174-261,-10 26-590,-1 0 1,26-27 3544,-28 34-3894,1 13 768,0 275-322,-3-132-1469,2-125 1121,-12 298-1815,5-274 1681,1 16 0,-5-1 0,-32 122 0,7-36 0,27-108 0,-24 73 0,-43 151-42,55-182 318,-5-1 0,-38 91 0,6-61-1156,50-101 872,1 0 1,-9 34-1,11-32 440,-17 43 1,12-38-410,8-19 90,-1-1 0,1 0-1,-1 0 1,0 0-1,0 0 1,-1 0 0,-6 9-1,10-15-98,-1 0-1,1 0 0,0 0 0,0 0 0,0 0 0,0 0 1,-1 0-1,1 1 0,0-1 0,0 0 0,0 0 0,-1 0 1,1 0-1,0 0 0,0 0 0,0 0 0,-1-1 0,1 1 1,0 0-1,0 0 0,0 0 0,-1 0 0,1 0 0,0 0 0,0 0 1,0 0-1,0 0 0,-1 0 0,1-1 0,0 1 0,0 0 1,0 0-1,0 0 0,0 0 0,-1-1 0,1 1 0,0 0 1,0 0-1,0 0 0,0 0 0,0-1 0,0 1 0,0 0 1,0 0-1,0 0 0,0-1 0,0 1 0,0 0 0,0 0 1,0 0-1,0-1 0,0 1 0,0 0 0,0 0 0,0-1 1,-2-13-73,2 14 71,0-13 202,0-1 0,1 1 0,1 0 0,0 0 0,5-16 1,24-65-367,-6 25-629,12-68 470,-19 66 322,39-99-1,-24 90-1194,-4-2 0,30-136 0,-48 173 605,3 0-1,1 0 1,27-51 0,-40 91 564,35-94-7,-9 18-223,91-240 190,-27 125 41,-31 73 192,-36 63 475,-15 35-275,1 0 0,0 1 0,20-28 0,-30 50-267,0 1 1,1-1 0,-1 0 0,0 1-1,1-1 1,0 1 0,-1-1-1,1 1 1,0 0 0,2-1 0,-4 1-73,1 1 0,-1 0 0,1 0 0,0 0 0,-1 0 0,1 0 0,-1 0 0,1 0 0,-1 0 1,1 0-1,-1 0 0,1 1 0,-1-1 0,1 0 0,-1 0 0,1 0 0,-1 1 0,1-1 0,-1 0 0,1 0 1,-1 1-1,1-1 0,-1 1 0,0-1 0,1 0 0,-1 1 0,0-1 0,1 1 0,-1-1 0,0 1 1,1-1-1,-1 0 0,0 1 0,0-1 0,0 1 0,0 0 0,1-1 0,-1 1 0,0-1 0,0 1 0,0-1 1,0 1-1,0 0 0,1 9 96,0 0-1,-1 0 1,0 1 0,-1-1 0,0 0-1,0 0 1,-5 15 0,-2 25-136,2 35-590,-5 50-128,5-74 719,1-15 0,-12 51 0,-19 82 0,27-45 0,9-96 0,-3-1 0,-9 53 0,-42 197-2085,14-105 2038,24-103-517,-6 81 1,12-102 499,0 10 1065,10-65-819,0 3-4,-1-1-1,1 0 0,-1 0 1,0 0-1,0 0 0,0 0 1,-8 8 1096,9-13-1257,-4-13 741,0-15-321,3-16-405,2 1 0,1 0 1,9-46-1,11-98-1139,50-205 1107,-30 134-1104,7-30-200,-28 165 1304,-13 66 0,-5 26 371,0-36 0,-1 1-673,1 45 1010,0 0 0,2 0 0,7-21 0,-12 41-695,0 1-1,0-1 0,0 0 1,0 0-1,1 1 1,-1-1-1,0 0 0,0 1 1,1-1-1,-1 1 1,0-1-1,1 0 0,-1 1 1,1-1-1,-1 1 1,1-1-1,-1 1 0,1-1 1,-1 1-1,1 0 1,0-1-1,4 11 254,-4 26 16,-11 45-407,-61 333-1484,33-216 1293,13-60-1881,-38 130-1147,38-133 3182,4-21 173,-43 217-207,45-147 1251,14-144-927,-1 0-1,-14 44 1,11-51 52,1 2 0,2-1 0,-3 51 0,7-68 994,0 0 1,-1 1-1,-9 28 0,10-115-91,2-4-2244,18-128-1,5 74 761,23-177-951,-9 20 309,-19 168 614,88-649-1881,-83 536 2327,-21 213 141,9-75-306,-8 78 754,-1 1-1,2 0 0,-1-1 1,18-19 1970,-21 31-2542,2 16 851,-2-15-854,3 121 1959,-5 62-3745,0-28 1188,-11 76-1793,4-121 1590,-11 55-204,9-94 235,-1 78 0,12-96 649,0 19-463,-15 117 0,-22 126 117,18-126 80,2 43-11,7-83 247,5-76-240,-19 148 68,-17 132 422,28-208-131,4-51 92,4-25 759,-27 130 1,15-113 697,-10 109 0,24-162-1517,1-2 551,-2-1 0,-10 41 1,8-51-535,1-1 0,1 1 1,0 0-1,2 0 0,0 0 1,18 45 3129,-12-82-2636,-1-14-468,-1-34 1,-3 36-90,8-50 0,0 14-435,-2 0-1,-6-93 1,2-42-334,23 41 811,-4 34-170,-12 66-452,-2 18 602,0-51 1,-5 76-8,1 0 0,1-1 0,0 2 0,9-28 0,-6 24 0,-1-1 0,4-27 0,24-145-62,-6 48 753,-9 11 864,3-10-908,-20 138-647,4-20 0,0 20 0,1 15 0,0 13-975,6 34 0,3 14-931,2-14 1430,-2 1-1,-3 0 1,9 114 0,-11 2-404,1 32-249,-12 1066 1861,0-1232-805,-9 43 0,5-43 1290,-1 48 0,7 102 3533,-1-689-5545,1 463 795,9-46 0,1-27 0,-11 80 0,1-15 0,10-72 0,-6 77 0,-1-58 0,4-24 0,22-101-1292,-26 127 1258,-5 69 60,2 0 0,7-45 0,-3 37-26,-1 0 0,-2 0 0,-3-39 0,4-48 0,-2 113 147,0 1 0,1-1 0,0 0 0,0 1 0,6-15 0,-8 22-128,1 0-1,-1 0 1,0 0 0,0 1 0,1-1 0,-1 0-1,0 0 1,0 0 0,0 0 0,1 0-1,-1 1 1,0-1 0,0 0 0,0 0-1,0 0 1,1 1 0,-1-1 0,0 0 0,0 0-1,0 1 1,0-1 0,0 0 0,0 0-1,0 1 1,0-1 0,0 0 0,1 0 0,-1 1-1,0-1 1,0 0 0,-1 0 0,1 1-1,0-1 1,0 0 0,0 0 0,0 1-1,0-1 1,0 0 0,0 1 0,1 15 391,1 432-1283,-4-215 320,2-232 547,-13 326-280,2-146-558,1-5 24,-23 25 820,23-153 0,-33 191-488,34-191 488,-18 77 0,22-99 0,1 0 0,1 0 0,1 44 0,2-38 0,-8 59 0,-19 70 823,-15 85 2224,38-220-3047,2 0 0,0 39 0,-17-140 0,14 40 0,-2-1 0,-13-38 0,16 60 0,1-2 0,0 0 0,1 0 0,1 0 0,1-30 0,1 30 0,-1-1 0,0 1 0,-2-1 0,-4-23 0,-3-5 0,7 33 0,0 1 0,0-1 0,-1 1 0,-9-21 0,-1 7 0,1-1 0,1-1 0,2 0 0,1-1 0,-8-42 0,9 20-211,1 15-175,-2-49-1,7 42 387,-10-71 0,4 53-246,3-1 0,5-91 1,1 49 77,-2-277 1107,-1 364-939,0 1 0,-8-30 0,6 28 0,0 1 0,-2-23 0,7-8 245,-1 34-127,-1 0-1,1 0 1,-2 1-1,0-1 1,-4-19-1,5 32-117,0-1 0,0 1 0,0-1 0,0 1 0,0 0 0,0-1 0,0 1 0,0 0 0,-1-1 0,1 1 0,0-1 0,0 1 0,0 0 0,0-1 0,-1 1 0,1 0 0,0-1 0,0 1 0,0 0 0,-1 0 0,1-1 0,0 1 0,-1 0 0,1 0 0,0-1 0,-1 1 0,1 0 0,0 0 0,-1 0 0,1 0 0,-1-1 0,-4 12 0,0 20 0,2 282-1738,5-159 1148,-2 919-2752,-10-918 3342,-1-17 0,0-12-11,1-3 0,-1 0 7,1 13-2,10-101 460,-1 1-1,-10 58 0,4-61 530,4-54-175,-2 0 0,-10-31 0,3 1-715,-12-94 0,21 124-88,-2-21-89,-5-34-566,-1-81 0,1 3-462,0 11 55,9-740-3691,3 426 4566,-2-350 1737,1 782-1275,8-45 0,-4 42-91,0-31-1,-4 50 233,-1-1 0,2 1 1,-1 0-1,1 0 0,0 0 0,7-16 1,-4 59 3208,-4 22-3617,-3 144-410,-8-104-206,-1 30-291,9-91 839,0 0 1,-15 67-1,6-40-1406,-5 108-1,1-5-134,-40 119 1596,18-78 0,2-3 0,-21 39-2,-64 258-160,55-219-1112,43-210 1267,11-37-2,-11 57 1,0 39 3623,24-181-1331,-4-54-1,-8 42-2585,6 43 131,-3-29 0,-3-79-426,-1-74-586,11-1356-3653,14 1337 3289,-9 166 1233,6-37 610,2-68 2377,-2 37-1868,0-9-50,-12 76 507,1 34-326,0 18-580,0 7-145,1 136-85,-3 143-182,-16-83-2607,11-134 1198,-21 98 1,1-13 96,-30 316-577,-94 406 149,94-572 2401,-25 109 478,61-307 1821,11-45-563,7-42-1931,-1 11 1179,3-39-282,2-1057-5313,9 925 4047,0 19-245,1-47-819,1-25 52,-11-783 1296,-3 470 5,4 484-205,8-48 1,-6 47 240,3-44 0,-8-3 3472,1 158-3136,0-17 90,12 117-1,-5-124-1120,-3 0-1,-4 62 0,6 84-917,9 342-157,-17-360 1321,2-128-30,-5 209 96,-15-91-2802,-13 67 1104,18-120 1711,-10 7-158,15-91 467,2 1 1,2 0-1,-1 48 1,6-62 185,-1-1 1,-1 0-1,-9 34 1,10-131 4799,0 33-5452,-2 0 0,-14-68 0,1 12 225,-6-50-65,-18-150-2266,33 219 2199,-6-85 76,-20-208-8,13 183 0,9 86-99,-6-129-726,17 174 478,-10-76 0,3 49 381,6-152 0,3 117 2846,-4 75-1578,3 40-1270,0 0 1,-1-1-1,1 1 0,0-1 1,-1 1-1,1-1 1,-1 1-1,1 0 1,-1-1-1,1 1 0,-1 0 1,0 0-1,0-1 1,0 1-1,0 0 0,0 0 1,0 0-1,0 0 1,0 0-1,0 0 1,0 0-1,-1 1 0,1-1 1,-2-1-1,2 2-32,0 0 0,1 1 0,-1-1 0,0 0 0,0 0 0,0 1 0,1-1 0,-1 0 0,0 1 0,0-1 0,1 0 0,-1 1 0,0-1 0,1 1 0,-1 0 0,1-1 0,-1 1 0,0-1 0,1 1 0,-1 0 0,0 0 0,-12 21 0,7-11 0,3-7 0,-24 33 0,2 1 0,-24 49 0,37-63 0,-2-1 0,-23 30 0,-6 11 0,0 18 0,27-49 0,-21 32 0,20-38 0,2 0 0,-14 31 0,27-54 0,1 0 0,-1 0 0,0-1 0,0 1 0,-1 0 0,1-1 0,-1 0 0,1 0 0,-5 4 0,7-7 0,-1 1 0,0-1 0,1 1 0,-1-1 0,0 0 0,1 1 0,-1-1 0,0 0 0,1 0 0,-1 0 0,0 0 0,0 1 0,1-1 0,-1 0 0,0 0 0,0 0 0,1 0 0,-1 0 0,0-1 0,0 1 0,0 0 0,-1-1 0,1 0 0,-1 0 0,1 0 0,-1 0 0,1 0 0,0 0 0,-1 0 0,1-1 0,0 1 0,0 0 0,0-1 0,-2-2 0,-5-11-50,0 0-1,1 0 1,1 0 0,0-1-1,-5-22 1,4 1-102,-4-48 1,1 19 151,6 37 0,-3-45 0,7 42 0,-1 3 0,4-35 0,-2 55 0,0 1 0,1-1 0,0 1 0,0 0 0,1 0 0,0 0 0,1 0 0,7-12 0,0 2 0,1 2 0,1-1 0,0 2 0,2 0 0,0 0 0,0 2 0,33-23 0,8-4 573,-37 25-829,1 1 0,31-17 1,148-78 48,-185 101 207,-1 2 0,17-7 0,-19 9 0,0 0 0,0-2 0,0 1 0,17-13 0,45-31 76,-52 37 112,-1-1 0,0-1 0,22-21-1,-40 33-180,0 0-1,0 0 1,0 0-1,-1 0 1,1 0-1,-1 0 1,0 0-1,1 0 1,-1-1-1,0 1 0,0 0 1,-1-1-1,1 1 1,0-1-1,-1 1 1,1-1-1,-1-3 1,0 5-5,-1-1 0,1 1 0,-1-1 0,1 1 0,-1-1 0,1 1 0,-1 0 0,0-1 0,0 1 1,0 0-1,0 0 0,0 0 0,0 0 0,0 0 0,0 0 0,0 0 0,0 0 0,-1 0 0,1 0 0,0 0 0,-1 1 1,1-1-1,-1 1 0,1-1 0,0 1 0,-1-1 0,1 1 0,-1 0 0,-2 0 0,-8-1-56,1 0 1,0 1-1,0 1 0,-1 0 0,1 1 0,0 0 0,0 0 1,0 1-1,1 1 0,-16 6 0,-17 5-59,25-8 109,-1 1 0,-17 10 0,18-8 4,-33 11 1,27-12 11,1 2 1,0 0-1,0 1 1,-21 16-1,33-21 33,-16 8 122,-28 12 1,34-17-100,0 0 1,0 2 0,-21 15-1,30-19-68,0 0 0,0-1 0,-1-1 0,0 0 0,-19 6 0,-73 17 0,63-18 0,7-3-67,-89 27-409,123-34 476,-1 0 0,1-1 0,-1 1 0,1-1 0,-1 0 0,1 1 0,-1-1 0,0 0 0,1 0 0,-1 0 0,0 0 0,1 0 0,-1 0 0,1 0 0,-1-1 0,0 1 0,1-1 0,-1 1 0,1-1 0,-1 1 0,1-1 0,-2-1 0,2 1 0,0 0 0,0-1 0,0 1 0,0 0 0,1-1 0,-1 1 0,1-1 0,-1 1 0,1-1 0,-1 1 0,1-1 0,0 0 0,0 1 0,0-1 0,0 1 0,0-1 0,0 1 0,0-1 0,0 0 0,0 1 0,1-1 0,0-2 0,2-6 34,0 0 0,1 0 0,0 1 0,1-1 0,-1 1 0,2 0 0,7-11 0,3 2 56,0 0 1,20-17-1,-3-2-90,-26 28 0,0 1 0,0 0 0,1 0 0,10-8 0,1 1-204,27-29-1,-32 30 69,0 0 0,1 0 0,22-13 0,54-35 136,-47 31 0,88-47 0,-39 31-14,-46 22-4,1 1 1,1 3 0,74-21-1,-117 40 92,1 0 0,0 1 0,0 0 0,-1 0 1,1 1-1,11 0 0,-16 1-57,0-1 0,-1 0 1,1 1-1,0-1 0,-1 1 0,1 0 1,0 0-1,-1-1 0,1 1 1,-1 0-1,1 0 0,-1 0 0,0 1 1,1-1-1,-1 0 0,0 1 1,0-1-1,0 0 0,0 1 0,0-1 1,0 1-1,0 0 0,0-1 1,-1 1-1,1 0 0,-1-1 0,1 1 1,-1 0-1,1 3 0,1 21-17,-1 0 0,-1 0 0,-6 47 0,4-60 0,-2 1 0,1-1 0,-2 0 0,-7 18 0,-5 13 0,2-5-132,-2-1-1,-22 37 1,-20 45-144,51-97 276,-7 30 0,-7 22 0,-9 2 0,4-11 0,-27 100 0,49-138 0,-3 41 0,-1 12 0,4-42 0,2 1 0,2 63 0,2-53 0,-1-47 23,0 0-1,0 0 0,0 0 1,0 0-1,1 0 1,0 0-1,-1 0 1,1 0-1,0 0 0,0 0 1,0 0-1,1 0 1,-1-1-1,4 5 1,-3-5-4,0 0 1,1 0 0,-1-1 0,0 1 0,1-1-1,-1 1 1,1-1 0,0 0 0,-1 0 0,1 0-1,0-1 1,0 1 0,-1 0 0,1-1 0,0 0-1,3 0 1,2 0-20,-1 0 0,1-1 0,-1 0 0,1-1 0,-1 1 0,0-1 0,0-1 0,0 1 0,0-1 0,0 0 0,-1-1 0,1 0 0,10-8 0,6-6 0,-1-2 0,24-26 0,-24 22 0,18-21-745,62-95-1,-64 86 528,-25 34-4,-2-1 0,15-34-1,9-17-247,2 6 205,-3-2 0,37-108 0,-23 44 59,18-56 321,-39 119-115,-18 49 0,-1 0 0,-1-1 0,5-22 0,-8 28-3,1 1 0,0 0 0,1 0-1,1 0 1,0 1 0,1 0 0,1 0 0,10-11 0,-3 1 1,-16 22 8,1 0-1,-1 0 1,1 0 0,-1 0 0,1 0 0,0 1-1,-1-1 1,1 0 0,0 0 0,0 0-1,-1 1 1,1-1 0,0 0 0,0 1-1,0-1 1,0 1 0,0-1 0,0 1-1,0 0 1,0-1 0,0 1 0,0 0-1,0-1 1,0 1 0,2 0 0,-2 1 11,0-1 0,0 1 1,0 0-1,0 0 0,0 0 1,-1-1-1,1 1 0,0 0 1,0 0-1,-1 0 0,1 0 1,-1 0-1,1 0 0,-1 0 1,1 1-1,-1-1 0,1 0 1,-1 2-1,2 7 79,0 0 0,-1 0-1,0 0 1,0 14 0,-6 34-814,-16 74 1,11-90 299,-25 62 1,-1 1-242,-29 101-426,16-38-123,-14 57 48,11-35 1199,10-43-242,15-47-746,-77 324 44,40-113 2180,4 48-1217,50-279 676,-2-1 0,-41 138 0,50-205 42,0 1 0,-2 26 0,5-26 193,-2-1-1,-9 27 1237,11-38-2163,-5-10 416,1-17-437,1-34 10,5-92 0,1 127-282,2-1-1,9-32 0,2-6-140,10-121-1196,12-43-777,-10 74 1175,-23 119 1190,51-268 0,-21 102-705,-18 84 389,-9 78-48,19-49-1,3-13-167,-2-12 532,12-54 0,-34 143 0,1-1 0,1 1 0,14-29 0,-10 26 0,-2 0 0,9-34 0,-4 1 367,3 1 0,39-88 0,-27 71 1294,-15 39-857,18-36 0,-28 61-316,1 0-1,-2-1 1,0 1 0,0-1 0,-1 0 0,1-16 0,-4 27-481,0 1 1,1 0 0,-1-1 0,0 1-1,0 0 1,1-1 0,-1 1-1,1 0 1,-1 0 0,1-1-1,-1 1 1,1 0 0,0 0-1,0 0 1,1-2 0,3 6 183,-2 13 484,4 50-246,10 174-1895,-6-43 1553,-1-3-1157,-8 302 851,-3 249-4767,0-47 4180,3-663 1729,1 0 1,17 67-1,-4-26 613,-16-75-1513,4 22 815,0 0 1,2-1-1,10 26 0,-16-47-830,0-1-1,0 0 0,0 1 0,0-1 1,0 0-1,0 1 0,0-1 1,0 0-1,0 1 0,0-1 0,1 0 1,-1 1-1,0-1 0,0 0 1,0 0-1,0 1 0,1-1 0,-1 0 1,0 0-1,0 1 0,1-1 1,-1 0-1,0 0 0,1 0 0,-1 1 1,0-1-1,0 0 0,1 0 0,-1 0 1,0 0-1,1 0 0,-1 0 1,0 0-1,1 0 0,3-11 231,-1-25 30,-3 34-266,0-29-2,-2-123 0,-8 90 0,6 42 0,-3-40 0,-4-42-475,1-6-35,6 49 546,-15-79 0,1 22-1014,11 59 391,-1-3 270,0-69 1,9-337 1943,-1 430-261,0 682-3168,2-603 1802,3 0 0,12 57 0,-6-40 0,46 202-524,-52-238 1139,4 36 0,-11-215 612,4 80-2114,-2-348-802,-3 380 1550,-1 1 1,-10-44-1,-6-57-173,18 24 312,2 64 0,-8-70 0,-8-32-320,-3-30 165,-30-60-1063,33 157 1260,-7-22 349,0 18-1011,-7-23 1688,-19-1 866,11 48 45,37 70-1973,1 1 0,-1-1 1,1 1-1,-1-1 0,0 1 0,0-1 0,0 1 0,0-1 0,0 1 0,0 0 0,0-1 1,0 1-1,0 0 0,-1 0 0,1 0 0,-1 0 0,1 0 0,0 0 0,-1 1 0,0-1 1,-2-1-1,2 2 3,0 0 0,0 0 0,-1 0 0,1 0 1,0 0-1,0 1 0,0-1 0,-1 1 1,1-1-1,0 1 0,0 0 0,0 0 0,0 0 1,-2 1-1,-5 4-173,0 0 0,1 1-1,0 0 1,0 0 0,-11 14 0,-41 66-293,43-61 396,-37 46 0,18-28-853,-53 83 1,72-101 829,-76 129-2090,70-115 1817,-51 79 268,-43 82-1854,-67 210 119,150-326 1826,-1-1 7,-23 91 1,25-80-54,22-67 470,1 0 1,-6 29-1,9-23 196,-8 48 2133,17-278 445,-4 101-2368,3 45-832,11-81 0,-5 69-494,-3-107 1,2-33-551,10 38 461,-6 50-170,35-160 0,-24 183 753,19-74 0,-5 23 0,2-10 0,48-102 0,-42 130-623,3-6-174,47-123 237,22-48-8,-24 90 554,-54 122 192,26-82 1975,-43 125-1894,-18 42-184,0 0-1,0 0 1,0 1 0,1-1-1,-1 1 1,1-1-1,0 1 1,7-6-1,-10 9-32,1 0 1,-1 0-1,1 0 0,-1 0 1,0 0-1,1-1 0,-1 1 0,1 0 1,-1 0-1,1 0 0,-1 0 0,1 0 1,-1 0-1,1 1 0,-1-1 0,1 0 1,-1 0-1,1 0 0,-1 0 1,1 1-1,-1-1 0,0 0 0,1 0 1,-1 1-1,1-1 0,-1 0 0,0 0 1,1 1-1,-1-1 0,0 1 1,1-1-1,-1 0 0,0 1 0,0-1 1,0 1-1,1-1 0,-1 0 0,0 1 1,0 0-1,8 20 860,9 77-1860,-5-24 333,-1-9 20,4 120 0,-15 68-1375,-3-97 1453,4-24 39,-24 181 0,-22-36 452,-10 124 36,38-203 745,7 219-76,12-260-519,-2-101-196,-1 24-107,15 128 0,8-20 1208,-17-110 1517,-3 83-1,-2-139-2070,-14-208-1116,6 118 406,1 17-84,-18-64 0,-2-10-323,0-90-823,8 62 1439,9 92 0,-2-83 0,9 79 0,-17-88 0,0 7 0,13 73 78,-6-113 249,13 142 375,1 6 440,-1 31-634,0 12-164,-1 44-56,0-15-148,1 1 0,10 63-1,-2-35-542,-2 1 0,-6 123 0,-2-78 164,2 81 1326,0-222-875,1 14-272,0 0 0,-2-1 0,0 1 0,-1 0 1,-1 0-1,-1 0 0,-7-21 0,-11-20 48,-18-66-1,32 93 44,2 0-1,1 0 1,-1-64-1,7 62-899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2:56.466"/>
    </inkml:context>
    <inkml:brush xml:id="br0">
      <inkml:brushProperty name="width" value="0.35" units="cm"/>
      <inkml:brushProperty name="height" value="0.35" units="cm"/>
      <inkml:brushProperty name="color" value="#FFFFFF"/>
    </inkml:brush>
  </inkml:definitions>
  <inkml:trace contextRef="#ctx0" brushRef="#br0">0 287 24575,'6'-1'0,"0"0"0,0 0 0,-1-1 0,1 0 0,0 0 0,5-3 0,4-1 0,102-30 0,-55 25 0,-48 10 0,0-1 0,1-1 0,25-8 0,-20 2 0,1-1 0,-1-1 0,26-19 0,-35 22 0,30-15 0,-35 21 0,0-1 0,0 0 0,0 0 0,0 0 0,0-1 0,-1 0 0,1 0 0,-1-1 0,0 1 0,0-1 0,-1 0 0,0-1 0,7-9 0,-8 8 0,-1 2 0,0 0 0,1 0 0,-1 1 0,1-1 0,3-4 0,-6 9 0,1-1 0,-1 1 0,1 0 0,-1-1 0,1 1 0,-1-1 0,0 1 0,1 0 0,-1 0 0,1-1 0,-1 1 0,1 0 0,0 0 0,-1-1 0,1 1 0,-1 0 0,1 0 0,-1 0 0,1 0 0,-1 0 0,2 0 0,-1 0 0,0 1 0,0-1 0,-1 1 0,1-1 0,0 1 0,0-1 0,0 1 0,-1 0 0,1-1 0,0 1 0,-1 0 0,1-1 0,0 1 0,-1 0 0,1 0 0,-1 0 0,1 1 0,3 6 0,0 0 0,0 1 0,-1-1 0,0 1 0,0 0 0,-1 0 0,0 0 0,-1 0 0,0 0 0,0 0 0,-1 1 0,0-1 0,-1 0 0,0 0 0,-1 0 0,1 0 0,-2 0 0,1 0 0,-1 0 0,-1 0 0,-6 11 0,6-12 0,0 1 0,1-1 0,-4 13 0,5-14 0,0 0 0,0 0 0,-1-1 0,0 1 0,0-1 0,-1 0 0,-4 7 0,-7 5 0,0 2 0,1 0 0,1 0 0,1 1 0,1 1 0,-12 33 0,-16 36 0,8-22 0,31-68 0,-1 0 0,0 0 0,1 0 0,-1 1 0,1-1 0,0 0 0,-1 0 0,1 1 0,0-1 0,0 0 0,0 1 0,0-1 0,0 0 0,0 1 0,0-1 0,0 0 0,0 0 0,0 1 0,1-1 0,-1 0 0,1 0 0,-1 1 0,1-1 0,-1 0 0,1 0 0,0 0 0,0 0 0,-1 0 0,1 0 0,0 0 0,0 0 0,2 2 0,-1-3 0,0 1 0,0-1 0,0 1 0,0-1 0,0 1 0,0-1 0,0 0 0,0 0 0,0 0 0,0 0 0,0 0 0,0-1 0,0 1 0,0-1 0,-1 1 0,1-1 0,0 0 0,0 1 0,0-1 0,0 0 0,2-2 0,30-21 0,-1-2 0,-1-1 0,47-52 0,-37 36 0,-35 36 0,-1-2 0,0 1 0,0-1 0,-1 0 0,6-12 0,-5 8 0,1 1 0,11-15 0,80-105 0,-87 117 0,26-25 0,-25 27 0,0 0 0,13-19 0,-20 26 0,0 0 0,0 0 0,1 0 0,0 1 0,0-1 0,0 1 0,9-5 0,-10 5 0,-19 9 0,-20 12 0,28-12 0,0 1 0,0-1 0,0 1 0,1 1 0,0-1 0,0 1 0,1 0 0,0 0 0,0 0 0,0 1 0,0-1 0,-2 8 0,-2 9 0,1 1 0,-6 32 0,7-30 0,-13 40 0,4-26 0,5-12 0,-1 0 0,-21 37 0,26-56 0,3-5 0,1-1 0,0 1 0,0-1 0,0 1 0,0 0 0,1 0 0,-2 6 0,3-9 0,0-1 0,0 1 0,0 0 0,0-1 0,0 1 0,0 0 0,0-1 0,0 1 0,0 0 0,1-1 0,-1 1 0,0 0 0,0-1 0,1 1 0,-1-1 0,0 1 0,1-1 0,-1 1 0,1 0 0,0 0 0,0 0 0,1 0 0,-1-1 0,1 1 0,-1 0 0,1 0 0,-1-1 0,1 1 0,0-1 0,-1 1 0,1-1 0,2 1 0,1-1 0,0 0 0,0 0 0,0-1 0,0 1 0,0-1 0,-1 0 0,1 0 0,9-4 0,38-19 0,-31 13 0,-15 7 0,1 1 0,-1-1 0,0-1 0,0 1 0,-1-1 0,1 0 0,-1-1 0,7-8 0,-2 2 0,-3 5 0,-1-1 0,0 1 0,0-1 0,-1-1 0,0 1 0,-1 0 0,0-1 0,0 0 0,3-11 0,0-1 0,0 1 0,2 0 0,0 1 0,1 0 0,1 0 0,14-17 0,-25 35 0,0 1 0,0-1 0,0 1 0,1-1 0,-1 1 0,0-1 0,1 1 0,-1 0 0,0-1 0,1 1 0,-1 0 0,0-1 0,1 1 0,-1 0 0,1-1 0,-1 1 0,1 0 0,-1 0 0,0 0 0,1-1 0,-1 1 0,2 0 0,2 8 0,-6 18 0,-4-8 0,-1-1 0,-1 0 0,0-1 0,-20 29 0,2-1 0,15-26 0,7-12 0,0 1 0,0-1 0,1 1 0,0 0 0,0 0 0,0 1 0,1-1 0,0 0 0,1 1 0,-2 10 0,3 79 0,5-109 0,0 0 0,0 0 0,1 0 0,14-21 0,-13 22 0,8-12 0,-10 18 0,-1 0 0,-1-1 0,1 1 0,4-12 0,-8 17 0,0 0 0,0 0 0,0 0 0,0-1 0,0 1 0,0 0 0,1 0 0,-1 0 0,0 0 0,0 0 0,0-1 0,0 1 0,0 0 0,0 0 0,0 0 0,0 0 0,-1 0 0,1-1 0,0 1 0,0 0 0,0 0 0,0 0 0,0 0 0,0 0 0,0 0 0,0-1 0,0 1 0,0 0 0,0 0 0,0 0 0,-1 0 0,1 0 0,0 0 0,0 0 0,0 0 0,0-1 0,0 1 0,0 0 0,-1 0 0,1 0 0,0 0 0,0 0 0,0 0 0,0 0 0,0 0 0,-1 0 0,1 0 0,0 0 0,-11 2 0,-11 7 0,18-6-65,-1 0 0,1 0-1,0 0 1,0 1 0,0 0-1,1 0 1,-1 0 0,1 0 0,0 0-1,0 1 1,0-1 0,1 1-1,-3 6 1,2-6-386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32:26.394"/>
    </inkml:context>
    <inkml:brush xml:id="br0">
      <inkml:brushProperty name="width" value="0.35" units="cm"/>
      <inkml:brushProperty name="height" value="0.35" units="cm"/>
      <inkml:brushProperty name="color" value="#FFFFFF"/>
    </inkml:brush>
  </inkml:definitions>
  <inkml:trace contextRef="#ctx0" brushRef="#br0">914 1263 24575,'-46'0'0,"-55"-1"0,99 1 0,0 0 0,0-1 0,0 1 0,0-1 0,0 1 0,0-1 0,0 0 0,0 1 0,1-1 0,-1 0 0,0 0 0,0-1 0,1 1 0,-1 0 0,1 0 0,-1-1 0,1 1 0,-2-3 0,1 1 0,0 0 0,1 0 0,-1 0 0,1-1 0,-1 1 0,1-1 0,0 1 0,1-1 0,-2-5 0,1-5 0,1-1 0,0 0 0,5-28 0,-5 42 0,3-13 0,0 1 0,1 0 0,9-21 0,3-12 0,-12 35-59,0 0-1,0 0 0,1 0 0,1 0 1,0 1-1,0 0 0,15-17 0,2 2-315,36-31-1,-13 14 217,-18 18-33,1 2 1,1 0-1,32-16 0,34-24-186,-61 37 383,-19 15-14,0-2-1,-1 1 1,0-2-1,20-23 1,-23 24-77,-1 0 0,20-15 0,-22 19 239,1 0 0,-1 0 1,0-1-1,-1 0 0,0-1 0,7-10 0,-2-4 728,15-35-1,-30 63-880,0-1 0,-1 0 0,0 0 0,1 0 0,-1 0 0,0 0 0,-6 4 0,-4 4 0,-103 114-695,36-35 71,-65 66-932,123-133 1550,2-2-14,-2 0-1,-45 34 0,40-34-330,1 0-1,-29 32 1,30-29-152,-55 43 0,-64 30 1311,92-53-808,37-30 0,-33 24 0,-179 114 0,203-135 0,-22 20 0,30-24 0,0 0 0,0-1 0,-36 19 0,35-21 0,-1 0 0,-30 24 0,47-34 9,1 0-1,0 1 1,-1-1 0,1 0-1,0 0 1,0 1 0,-1-1-1,1 0 1,-1 0 0,1 1-1,0-1 1,-1 0 0,1 0-1,0 0 1,-1 0-1,1 0 1,-1 0 0,1 1-1,0-1 1,-1 0 0,1 0-1,-1 0 1,1 0 0,-1 0-1,1-1 1,0 1-1,-1 0 1,1 0 0,-1 0-1,1 0 1,0 0 0,-1-1-1,1 1 1,0 0 0,-1 0-1,1 0 1,0-1 0,-1 1-1,1 0 1,0-1-1,-1 1 1,1 0 0,0-1-1,0 1 1,-1 0 0,1-1-1,0 1 1,0 0 0,0-1-1,0 1 1,0-1 0,-1 1-1,1 0 1,0-1-1,-3-27 766,3 24-566,1-212 898,1 70-1730,-1 128 532,1-1 0,0 0 0,1 1 0,1 0 1,1-1-1,12-29 0,57-101-593,-18 40-100,-27 55 537,2 0 1,60-77 0,-46 70 112,37-68 0,-66 103 513,30-37 0,8-14 237,-49 69-428,0 0 0,0 0 0,-1-1 0,-1 0 0,1 0 0,-2 0 0,1 0 0,-1 0 0,0 0 0,-1-1 0,0-10 1,-1 58 184,-2 0 0,-10 56 0,9-76-376,0 1 1,1 18-1,1-19 4,0-1 1,-6 27-1,0-2-104,1-1 1,3 1-1,1 0 0,5 50 0,-1-3 3,0-64 101,0-1 0,2 0 0,10 40 0,2 11 0,-8 5 0,2 8 0,11 61 0,-17-119 0,0 57 0,-4-57 0,8 59 0,-1-39-314,0 62-1,5 36-232,9 45 1102,27 41 91,-20-128 563,-27-101-1201,0 0 0,1 0 1,0 0-1,0 0 0,6 8 0,-8-13-8,1 1 0,-1 0-1,1-1 1,-1 1 0,1-1-1,-1 1 1,1-1 0,-1 1-1,1-1 1,-1 0 0,1 1-1,0-1 1,-1 0 0,1 1-1,0-1 1,-1 0 0,1 0 0,0 1-1,-1-1 1,2 0 0,-1 0 0,0-1 0,0 1 0,0-1 0,0 1 0,0 0 0,0-1 1,0 1-1,0-1 0,-1 0 0,1 1 0,0-1 0,0 0 0,-1 0 0,1 1 1,0-1-1,-1 0 0,1 0 0,-1 0 0,1-1 0,3-7 0,-1 1 0,0-1 0,-1 0 0,1 0 0,-2 0 0,1 0 0,-2 0 0,1-1 0,-1-9 0,4-42 0,4 11 0,-3-1 0,-3 0 0,-3-55 0,0 25 0,0 74-18,1 0-1,-1 1 0,-1-1 0,1 0 1,-1 1-1,0-1 0,-1 1 1,1 0-1,-7-11 0,0-2-1159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47:22.818"/>
    </inkml:context>
    <inkml:brush xml:id="br0">
      <inkml:brushProperty name="width" value="0.2" units="cm"/>
      <inkml:brushProperty name="height" value="0.2" units="cm"/>
      <inkml:brushProperty name="color" value="#5B2D90"/>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47:31.537"/>
    </inkml:context>
    <inkml:brush xml:id="br0">
      <inkml:brushProperty name="width" value="0.2" units="cm"/>
      <inkml:brushProperty name="height" value="0.2" units="cm"/>
      <inkml:brushProperty name="color" value="#AB008B"/>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47:49.180"/>
    </inkml:context>
    <inkml:brush xml:id="br0">
      <inkml:brushProperty name="width" value="0.2" units="cm"/>
      <inkml:brushProperty name="height" value="0.2" units="cm"/>
      <inkml:brushProperty name="color" value="#AB008B"/>
    </inkml:brush>
  </inkml:definitions>
  <inkml:trace contextRef="#ctx0" brushRef="#br0">0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47:59.147"/>
    </inkml:context>
    <inkml:brush xml:id="br0">
      <inkml:brushProperty name="width" value="0.2" units="cm"/>
      <inkml:brushProperty name="height" value="0.2" units="cm"/>
      <inkml:brushProperty name="color" value="#AB008B"/>
    </inkml:brush>
  </inkml:definitions>
  <inkml:trace contextRef="#ctx0" brushRef="#br0">0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48:00.244"/>
    </inkml:context>
    <inkml:brush xml:id="br0">
      <inkml:brushProperty name="width" value="0.2" units="cm"/>
      <inkml:brushProperty name="height" value="0.2" units="cm"/>
      <inkml:brushProperty name="color" value="#AB008B"/>
    </inkml:brush>
  </inkml:definitions>
  <inkml:trace contextRef="#ctx0" brushRef="#br0">1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5:51:31.243"/>
    </inkml:context>
    <inkml:brush xml:id="br0">
      <inkml:brushProperty name="width" value="0.35" units="cm"/>
      <inkml:brushProperty name="height" value="0.35" units="cm"/>
      <inkml:brushProperty name="color" value="#FFFFFF"/>
    </inkml:brush>
  </inkml:definitions>
  <inkml:trace contextRef="#ctx0" brushRef="#br0">3604 1063 24575,'-75'1'0,"-83"-3"0,85-8-359,42 5 74,-38-1 1,15 4 284,-55-9 0,-5 1 0,-4-1 0,66 2 0,2 0 0,-93-4 0,120 12-104,-44-8 1,43 5 62,-36-3 1,-490 6 608,266 3 80,261-1-648,-1 1 0,-24 6 0,24-4 0,-46 3 0,2-3 0,87-28 0,-12 20 0,0-1 0,0 2 0,1-1 0,-1 1 0,1 0 0,-1 0 0,15-2 0,16-6 0,191-85 0,-218 92 0,1 0 0,0 1 0,22-2 0,-20 3 0,0-1 0,22-7 0,45-22-154,45-16-380,-102 40 453,1 2 1,0 0-1,31-2 1,-15 2-102,-1-2-1,0-2 1,44-16-1,26-6-110,-46 13 657,-46 12-115,0 2 0,1 0 0,0 1 0,37-3 0,-40 6-188,0-1-1,-1 0 1,0-2 0,1 1-1,-1-2 1,28-12-1,-42 17-60,0 0 0,0-1 0,1 1 0,-1-1 0,0 0 0,0 1 0,1-1 0,-1 0 0,0 0 0,0 0 0,0 0 0,0 0 0,0 0 0,-1 0 0,1 0 0,0 0 0,0 0 0,-1 0 0,1 0 0,0-1 0,-1 1 0,1 0 0,-1 0 0,0-1 0,1 1 0,-1-2 0,0 2 0,-1 0 0,1-1 0,-1 1 0,1 0 0,-1 0 0,0 0 0,0 0 0,1 0 0,-1 0 0,0 0 0,0 0 0,0 0 0,0 0 0,0 1 0,0-1 0,0 0 0,0 1 0,-1-1 0,1 1 0,0-1 0,0 1 0,0-1 0,-1 1 0,1 0 0,0-1 0,0 1 0,-3 0 0,-29-3 0,0 0 0,-63 6 0,21-1 0,-16-4 0,-93 4 0,158 2 0,-1 1 0,1 2 0,-26 9 0,28-8 0,1-1 0,-1-1 0,-49 5 0,38-7 0,1 1 0,-68 20 0,19-4 0,30-9-72,-149 27-505,56-18 577,95-13 0,20-3 0,-58 3 0,82-8 0,-44 0 0,-98 12 0,108-7 163,28-4-66,1 1 0,0 0 1,-1 0-1,-19 8 0,31-10-97,1 0 0,0 0 0,0 0 0,0 0 0,0 0 0,0 0 0,0 0 0,0 0 0,0 0 0,0 0 0,0 0 0,0 0 0,-1 0 0,1 0 0,0 0 0,0 0 0,0 0 0,0 0 0,0 0 0,0 0 0,0 0 0,0 0 0,0 0 0,0 0 0,0 0 0,0 0 0,0 0 0,0 1 0,-1-1 0,1 0 0,0 0 0,0 0 0,0 0 0,0 0 0,0 0 0,0 0 0,0 0 0,0 0 0,0 0 0,0 0 0,0 0 0,0 1 0,0-1 0,0 0 0,0 0 0,0 0 0,0 0 0,0 0 0,0 0 0,0 0 0,0 0 0,0 0 0,0 0 0,0 0 0,0 1 0,0-1 0,1 0 0,-1 0 0,0 0 0,0 0 0,0 0 0,0 0 0,0 0 0,0 0 0,0 0 0,0 0 0,0 0 0,0 0 0,9 3 0,13-1 0,26-4 0,-1-2 0,0-2 0,0-3 0,89-27 0,-116 29-91,0-1 0,35-20 0,-39 19 30,0 0 0,0 2-1,1 0 1,0 0 0,20-3 0,-21 5 120,0 0 0,-1-1 1,1-1-1,-1-1 0,0 0 1,-1-1-1,0 0 0,18-15 0,-27 19-50,0 1-1,-1-1 0,1 0 0,-1 0 0,0 0 0,0-1 1,-1 1-1,1-1 0,-1 0 0,0 0 0,-1 0 0,0 0 1,0 0-1,2-12 0,-1-5-7,-1 1 0,-1-1 0,-2-23 0,-1 25-6,2 0 0,1-1 0,4-28 0,0 11 5,-4 30 0,0 0 0,0 0 0,1 0 0,6-17 0,-7 24 0,0 0 0,1 0 0,-1 0 0,1 0 0,0 0 0,-1 0 0,1 1 0,0-1 0,0 1 0,0-1 0,0 1 0,0 0 0,1 0 0,-1 0 0,0 0 0,1 0 0,1 0 0,49-10 0,-34 8 0,50-5 0,-43 6 0,29-6 0,-18 2 0,0 3 0,0 0 0,62 5 0,-20 0 0,-57-2 0,1 0 0,-1 2 0,0 1 0,1 0 0,36 12 0,-22-6 0,1 0 0,53 4 0,-47-7 0,-14-2 0,0 2 0,-1 1 0,56 22 0,-45-13 0,0-2 0,71 16 0,10-13 0,-6 4 0,-92-17 0,28 3 0,22 3 0,-50-6 0,0-2 0,0 0 0,0-2 0,0 0 0,0-2 0,40-7 0,4 1 0,-48 6 0,11-1 0,35-8 0,-33 6 0,1 1 0,-1 2 0,1 1 0,33 3 0,5 0 0,-1-3 0,-21 0 0,0 1 0,67 10 0,-51-2 0,1-3 0,74-4 0,-132-1 0,-339-1 0,314 3 0,0-1 0,-32 9 0,2-1 0,-102 23-540,5-1 30,87-22 510,-96 4 0,66-15 0,37 0 0,0 3 0,-81 10 0,-56 16 0,31-7 0,130-16 242,-48-1 1,50-3-54,0 1-1,-39 7 0,12 0-188,0-2 0,0-3 0,-80-5 0,34 0 0,-368 2 0,461 0 0,1 0 0,-1 0 0,1-1 0,-1 1 0,1-1 0,-1 0 0,-3-1 0,7 2 0,0 0 0,0-1 0,-1 1 0,1 0 0,0 0 0,0 0 0,-1 0 0,1 0 0,0-1 0,0 1 0,-1 0 0,1 0 0,0 0 0,0-1 0,0 1 0,0 0 0,-1 0 0,1-1 0,0 1 0,0 0 0,0 0 0,0-1 0,0 1 0,0 0 0,0 0 0,0-1 0,0 1 0,-1 0 0,1-1 0,0 1 0,1 0 0,-1-1 0,0 0 0,1 0 0,0 0 0,-1 0 0,1 0 0,0 0 0,0 1 0,0-1 0,0 0 0,0 0 0,0 1 0,0-1 0,0 1 0,2-2 0,4-1-18,1 0-1,-1 0 1,1 0 0,0 1-1,0 1 1,0-1 0,11 0-1,60 2-270,-57 1 218,-1 0 0,33-5 0,115-37 71,-13 1 0,-79 21 0,-56 13 0,0 0 0,0 2 0,30-3 0,-34 5 162,1 0 0,-1-1 1,28-7-1,-63 6-162,-13 3 0,14 1 0,-28-1 0,-1 3 0,-66 11 0,-36 8 0,80-11-172,37-7-161,-48 13 0,3 10 55,57-18 254,-1-1-1,-1 0 0,0-2 1,0 0-1,-25 1 1,32-4-9,-1-1 0,0 2 0,1 0 0,-1 1 0,1 0 0,-14 6 1,-75 43-390,3-1 212,-19-12 210,-90 56-1346,176-81 1346,-2-1 0,-48 12 0,-23 9 0,20-4-275,-51 23-295,55-19 570,-114 34 0,117-43 0,-124 63 499,170-73-440,19-10-19,-2 3 1,-1-1 0,0-1 0,-23 6 1,16-1 2310,33-8-1647,19 0-775,-1-2-1,1 0 1,44-5 0,-9 1-71,822 2-6369,-703-12 6115,-81 3 50,277-43 250,-310 39-50,1 3 0,82-1 0,-50 8 418,148-22 0,-35-2-273,77-2 277,-207 20-277,44-3 0,-49 7 1576,143-28 1,-198 28-729,0-1 0,-1-1 0,0-1 0,31-17 0,-42 21-778,0-1 0,1 2 0,-1 0 0,1 0-1,18-1 1,18-4-7,-22 4-63,0 1 0,0 1 0,36 3 0,-54-1 0,-320 1-934,294 0 934,-1 0 0,-24 7 0,-17 1 0,-3-1 45,-94 26 1,3-1-1093,85-26 335,46-5 540,1 0-1,0 1 1,0 1 0,-21 7 0,15 0 172,-1-2 0,0-2 0,-1 0 0,1-2 0,-56 3 0,69-7 15,0-1 0,1 2 0,-1 0 0,1 1 0,-1 0 0,1 1 0,0 1 0,-22 10 1,11-4 153,-1 0 1,0-2-1,-29 6 1,55-15-154,-1 1 1,1-1-1,-1 0 1,1 0-1,-1 0 1,1 1 0,-1-1-1,1 0 1,-1 0-1,1 0 1,-1 0-1,1 0 1,-1 0-1,1 0 1,-1 0 0,1 0-1,-1 0 1,1-1-1,-1 1 1,1 0-1,-1 0 1,1 0 0,-1-1-1,0 1 1,8-9 893,19-8 415,-16 11-1341,-1 1 0,1 1 0,0 0-1,0 0 1,0 1 0,1 0 0,-1 1 0,1 0 0,14-1-1,2 0-168,-1-1-1,1-1 0,-1-2 1,33-12-1,18-5-1214,48-17 1266,16-4 161,34-11-27,-103 30 0,59-22-853,77-25-1102,-124 43 1811,34-8 456,-101 33-229,-1-1 1,1 0-1,17-11 0,-18 9 923,1 0 1,27-8-1,-43 16-954,1 0-1,-1 0 1,0-1 0,0 1-1,0 0 1,0-1 0,0 1-1,0-1 1,0 1 0,1-1-1,-1 1 1,0-1 0,-1 0-1,1 1 1,0-1 0,0 0-1,0 0 1,0 0 0,-1 1-1,1-1 1,0 0 0,0-2-1,-1 2-20,0-1-1,-1 1 0,1 0 1,-1 0-1,1 0 0,-1 0 0,1 0 1,-1 0-1,0 0 0,1 1 1,-1-1-1,0 0 0,0 0 1,0 0-1,0 1 0,0-1 0,0 0 1,0 1-1,0-1 0,0 1 1,0-1-1,-2 0 0,-26-10-30,0 0 0,0 2 0,-1 2 0,-50-7 0,17 2 0,-64-9 0,97 16 0,-36 0 0,36 4 0,-42-9 0,30 5 0,0 1 0,0 1 0,-58 6 0,15-1 0,24-3 0,-67 2 0,115 1 0,0 0 0,-1 0 0,-12 6 0,22-8 0,1 1 0,-1 1 0,1-1 0,0 0 0,0 1 0,-1 0 0,1 0 0,0 0 0,0 0 0,1 0 0,-1 1 0,0-1 0,1 1 0,-1-1 0,-3 7 0,6-8 0,-1 0 0,1 1 0,0-1 0,-1 0 0,1 1 0,0-1 0,0 0 0,0 1 0,0-1 0,0 0 0,0 1 0,1-1 0,-1 0 0,0 1 0,1-1 0,-1 0 0,1 0 0,-1 1 0,1-1 0,0 0 0,-1 0 0,1 0 0,0 0 0,0 0 0,0 0 0,0 0 0,0 0 0,0 0 0,0 0 0,0 0 0,0-1 0,0 1 0,0 0 0,1-1 0,-1 1 0,2 0 0,3 2 0,1-1 0,0 1 0,0-1 0,0-1 0,10 2 0,35 1-210,84-5 0,-42-2 61,1387 3 718,-1476 0-569,-2 0 0,0 0 0,-1 0 0,1 0 0,0 0 0,-1 0 0,1 0 0,0 1 0,-1-1 0,1 1 0,0 0 0,-1 0 0,1 0 0,3 2 0,-6-2 0,0-1 0,0 1 0,0-1 0,0 1 0,0-1 0,0 1 0,0-1 0,0 1 0,0-1 0,0 0 0,0 1 0,-1-1 0,1 1 0,0-1 0,0 1 0,-1-1 0,1 0 0,0 1 0,0-1 0,-1 0 0,1 1 0,0-1 0,-1 0 0,1 1 0,-1-1 0,1 0 0,0 0 0,-2 1 0,-12 9 0,13-9 0,-39 26 0,3-2 0,-1-1 0,-51 23 0,48-27-388,-66 44 0,11-6-35,-5 6 423,3-2 0,71-47 0,2 1 0,0 2 0,0 0 0,-24 26 0,34-31-87,0-2 1,-1 0 0,-32 17-1,28-17-93,0 1-1,-21 17 1,15-10 543,-52 30 0,-5 3 10,60-29-63,21-20-263,0 0 0,0 0 1,0-1-1,-1 1 0,1-1 0,-1 0 0,0 0 0,1 0 1,-1 0-1,0 0 0,-5 2 0,-10 1 79,13-3-129,0-1 1,0 1 0,0 0-1,0 0 1,-7 4-1,12-6 3,0 0 0,0 0 0,0 0 0,0 0 0,0 1 0,0-1 0,0 0 0,0 0 0,0 0 0,0 0 0,0 1 0,0-1 0,0 0 0,0 0 0,0 0 0,0 0 0,0 1 0,0-1 0,0 0 0,0 0 0,0 0 0,0 0 0,0 0 0,0 1 0,1-1 0,-1 0 0,0 0 0,0 0 0,0 0 0,0 0 0,0 0 0,0 0 0,1 1 0,-1-1 0,0 0 0,0 0 0,0 0 0,0 0 0,0 0 0,1 0 0,-1 0 0,0 0 0,0 0 0,0 0 0,0 0 0,1 0 0,-1 0 0,0 0 0,0 0 0,0 0 0,0 0 0,1 0 0,-1 0 0,0 0 0,0 0 0,0 0 0,0 0 0,1-1 0,11 3 0,175-2-580,-87-1 354,-80 0 226,1 0 0,-1-2 0,1 0 0,-1-2 0,39-13 0,-12-1 0,55-31 0,-25 14 0,-50 24 0,0-1 0,0-1 0,25-18 0,-33 19-111,1 1-1,37-16 1,-35 18 9,0-1 0,25-17-1,-36 21 190,1 0 0,-1 1-1,1 0 1,1 1 0,-1 0-1,1 1 1,0 0 0,19-2 0,-22 3-13,0 0 1,0 0 0,0-1-1,9-5 1,31-11 218,34-1-293,-83 21 0,0 0 0,0 0 0,0 0 0,0 0 0,0-1 0,0 1 0,0 0 0,0-1 0,0 1 0,0-1 0,0 1 0,0-1 0,0 1 0,-1-1 0,1 0 0,0 1 0,0-1 0,-1 0 0,1 0 0,0 1 0,-1-1 0,1 0 0,-1 0 0,1 0 0,-1 0 0,1 0 0,0-1 0,-2 1 0,1 0 0,0 0 0,0 0 0,-1 0 0,1 0 0,-1 0 0,1 0 0,-1 0 0,1 0 0,-1 0 0,1 1 0,-1-1 0,0 0 0,1 0 0,-1 1 0,0-1 0,0 0 0,0 1 0,0-1 0,1 1 0,-1-1 0,0 1 0,0-1 0,0 1 0,0 0 0,0-1 0,0 1 0,-1 0 0,-16-4 0,1 1 0,-1 1 0,1 1 0,-1 0 0,-28 4 0,5-2 0,22 1-58,0 1 1,0 1-1,0 0 0,1 1 0,0 1 0,-34 17 0,26-12-17,-1-1-1,-30 8 1,52-17 75,-23 5 21,0 0 0,0 2 0,1 1 0,-49 24 0,61-25-56,-1-1 0,0-1 0,0-1-1,-1 0 1,0-1 0,1 0 0,-1-2 0,-29 1 0,26 1-129,1 1 0,-1 0-1,1 1 1,0 1 0,-28 15 0,19-10-411,-129 46 352,28-12 89,119-42 395,0 1-1,0 0 1,-14 9-1,24-14-247,0 0-1,0 0 1,-1 0 0,1 1-1,0-1 1,0 0 0,-1 0-1,1 0 1,0 0 0,0 0-1,-1 0 1,1 1 0,0-1-1,0 0 1,0 0 0,-1 0-1,1 1 1,0-1 0,0 0-1,0 0 1,0 0 0,0 1-1,-1-1 1,1 0-1,0 0 1,0 1 0,0-1-1,0 0 1,0 1 0,0-1-1,0 0 1,0 0 0,0 1-1,0-1 1,0 0 0,0 0-1,0 1 1,0-1 0,0 0-1,0 0 1,0 1 0,1-1-1,-1 0 1,0 0 0,0 1-1,0-1 1,0 0 0,0 0-1,1 1 1,-1-1-1,0 0 1,0 0 0,0 0-1,1 0 1,-1 1 0,0-1-1,0 0 1,1 0 0,-1 0-1,1 0 1,16 4 337,33 0-406,0-3 1,60-6-1,-84 2 56,0-2 0,24-8 0,36-7 0,-34 11 0,0-2 0,99-38 0,-118 39 0,0 1 0,1 1 0,35-3 0,-20 1 0,-32 7 0,0-1 0,27 0 0,259 3 546,-139 2-330,-152-2-216,0-1 0,0 0 0,0-1 0,0-1 0,0 0 0,-1 0 0,0-1 0,16-10 0,7-1 0,-7 3 0,140-57 0,-144 63 0,1 0 0,-1 2 0,1 0 0,0 2 0,37-1 0,-32 4 0,1-2 0,39-7 0,-63 8 0,1 0 0,0 0 0,0-1 0,-1 1 0,1-1 0,0-1 0,-1 1 0,0-1 0,1 0 0,-1 0 0,6-6 0,-4 4 0,1 0 0,-1 1 0,1 0 0,0 0 0,9-2 0,22-10 0,-39 15 0,0 1 0,-1 0 0,1 0 0,0-1 0,-1 1 0,1-1 0,-1 1 0,1 0 0,-1-1 0,1 1 0,-1-1 0,1 0 0,-1 1 0,1-1 0,-1 1 0,0-1 0,1 1 0,-1-1 0,0 0 0,1 1 0,-1-1 0,0 0 0,0 0 0,0 1 0,0-1 0,0 0 0,0 1 0,0-1 0,0 0 0,0 1 0,0-1 0,0 0 0,0 0 0,0 1 0,0-1 0,-1 0 0,1 1 0,0-1 0,-1 0 0,1 1 0,0-1 0,-1 1 0,1-1 0,-1 1 0,1-1 0,-1 1 0,1-1 0,-1 1 0,1-1 0,-1 1 0,1-1 0,-2 0 0,-4-3 0,0-1 0,0 1 0,-11-6 0,15 9 0,-33-16 0,0 3 0,-1 0 0,0 2 0,-1 2 0,-1 2 0,0 1 0,-51-3 0,24 1 0,35 4 0,-44-1 0,-286 7 0,332 0-237,-44 8-1,42-4 24,-34 1-1,33-4 215,-32 6 0,-23 3 0,38-6 0,0 2 0,0 3 0,-67 22 0,71-20 0,27-6 136,1 1 0,-20 10-1,22-10-10,0-1-1,0 0 0,-24 6 0,22-8-124,1 1 0,-1 0 0,1 1 0,0 1 0,-26 16 0,41-23 0,-1 0 0,1 0 0,0 0 0,-1 1 0,1-1 0,0 0 0,-1 0 0,1 1 0,0-1 0,-1 0 0,1 0 0,0 1 0,-1-1 0,1 0 0,0 1 0,0-1 0,-1 1 0,1-1 0,0 0 0,0 1 0,0-1 0,0 1 0,0-1 0,-1 1 0,9 3 0,20-1 0,-24-3 0,414 1-5197,-197-3 2994,-95 3 1987,139-3 227,-215-3-11,0-3 0,0-2 0,-1-2 0,52-20 0,-25 11 1602,-51 15-488,-1 0-1,45-20 1,-53 18-936,0 1-1,1 1 1,-1 0-1,1 1 0,0 1 1,1 1-1,-1 0 1,1 1-1,-1 1 1,1 1-1,0 0 1,-1 2-1,1-1 1,19 6-1,-36-7-177,0 1 0,0-1 0,0 0 0,0 0 0,0 0 0,0 1 0,0-1 0,0 0 0,0 1 0,0-1 0,-1 1 0,1-1 0,0 1 0,0-1 0,0 1 0,-1-1 0,2 2 0,-14 2 0,-28-2 0,-328-3 0,346 0 0,1-1 0,-24-5 0,22 2 0,-35-1 0,37 5 0,-36-8 0,-13-2 0,-4 1 0,52 5 0,-33-1 0,-5 5-350,40 2 81,0-1 1,0-1 0,0 0-1,-38-10 1,-5-7-532,-88-15 0,116 27 735,-9 0-314,-77-3 1,37 9 919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5:51:12.277"/>
    </inkml:context>
    <inkml:brush xml:id="br0">
      <inkml:brushProperty name="width" value="0.35" units="cm"/>
      <inkml:brushProperty name="height" value="0.35" units="cm"/>
      <inkml:brushProperty name="color" value="#FFFFFF"/>
    </inkml:brush>
  </inkml:definitions>
  <inkml:trace contextRef="#ctx0" brushRef="#br0">107 300 24575,'446'0'0,"-443"0"0,0 0 0,0 0 0,0 0 0,0-1 0,0 1 0,0-1 0,0 0 0,-1 0 0,1 0 0,0 0 0,0 0 0,0 0 0,-1-1 0,1 1 0,-1-1 0,1 0 0,3-4 0,-5 4 0,1 0 0,-1 0 0,1-1 0,-1 1 0,0-1 0,0 1 0,0-1 0,-1 1 0,1-1 0,-1 1 0,1-1 0,-1 0 0,0 1 0,0-1 0,0 0 0,0 0 0,0 1 0,-1-1 0,1 1 0,-2-5 0,0 1 0,1-1 0,-1 1 0,0 0 0,0 0 0,-1 0 0,0 0 0,0 1 0,0-1 0,0 1 0,-1 0 0,0 0 0,0 0 0,-1 0 0,1 1 0,-1-1 0,0 1 0,0 0 0,-1 1 0,1-1 0,-1 1 0,-6-2 0,-21-8 0,-41-21 0,-15-7 0,76 37 0,0-1 0,-1 2 0,1 0 0,-1 1 0,-16-2 0,20 4 0,-6-1 0,0 1 0,-24 2 0,35-1 0,0 0 0,0 0 0,0 0 0,0 1 0,0 0 0,1 0 0,-1 0 0,0 1 0,1-1 0,0 1 0,-8 6 0,4-1 0,0 0 0,1 0 0,0 1 0,1 0 0,0 0 0,0 1 0,0-1 0,2 1 0,-1 1 0,1-1 0,0 0 0,1 1 0,-2 13 0,0 11 0,2 1 0,2 63 0,2-61 0,-1-35 0,0 0 0,0 0 0,0 0 0,0 0 0,1 0 0,-1 0 0,1 0 0,0 0 0,0 0 0,0 0 0,0 0 0,1 0 0,-1 0 0,4 3 0,-3-4 0,0 0 0,0 0 0,0-1 0,1 1 0,-1-1 0,1 0 0,-1 1 0,1-1 0,0 0 0,-1 0 0,1-1 0,0 1 0,0-1 0,-1 1 0,1-1 0,4 0 0,38 1 0,-25-1 0,0 1 0,34 6 0,4 2 0,-41-7 0,1 1 0,-1 0 0,32 11 0,9 12-1365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5:51:24.662"/>
    </inkml:context>
    <inkml:brush xml:id="br0">
      <inkml:brushProperty name="width" value="0.35" units="cm"/>
      <inkml:brushProperty name="height" value="0.35" units="cm"/>
      <inkml:brushProperty name="color" value="#FFFFFF"/>
    </inkml:brush>
  </inkml:definitions>
  <inkml:trace contextRef="#ctx0" brushRef="#br0">1453 552 24575,'0'-10'0,"-1"0"0,-1 0 0,0 0 0,0 0 0,-1 0 0,0 0 0,-1 0 0,0 1 0,-10-18 0,6 15 0,0-1 0,-1 1 0,-1 0 0,0 1 0,0 0 0,-15-11 0,-7-9 0,27 25 0,1 1 0,0 1 0,-1-1 0,0 1 0,0-1 0,0 1 0,-1 1 0,1-1 0,-1 1 0,0 0 0,0 0 0,0 1 0,0 0 0,-8-2 0,-24 1 0,0 2 0,-39 3 0,-2 1 0,50-3 0,23 0 0,20 0 0,349 0 0,-352 1 0,0 0 0,1 1 0,-1 0 0,0 1 0,0 1 0,16 6 0,27 8 0,71 22 0,-106-35 0,8 3 0,35 5 0,-13-6 0,-17-1 0,60 2 0,201-9 0,-291 1 0,1 0 0,0 0 0,0 0 0,0 0 0,0-1 0,0 0 0,0 1 0,0-1 0,0 0 0,-1 0 0,1-1 0,0 1 0,-1 0 0,1-1 0,-1 0 0,1 1 0,-1-1 0,2-2 0,-2 1 0,-1 1 0,1 0 0,-1-1 0,0 1 0,0-1 0,0 1 0,0-1 0,0 1 0,-1-1 0,1 0 0,-1 1 0,0-1 0,1 0 0,-1 0 0,-1 1 0,1-1 0,0 0 0,-1 1 0,1-1 0,-2-3 0,0 1 0,1 1 0,-1 0 0,0-1 0,-1 1 0,1 0 0,-1 0 0,0 0 0,0 1 0,-6-7 0,1 3 0,0 0 0,-1 0 0,-11-7 0,-99-51 0,108 60 0,1 0 0,-1 1 0,1 0 0,-1 1 0,0 0 0,-1 1 0,1 0 0,0 1 0,-1 0 0,-20 1 0,-14-1 0,25-2 0,1 0 0,-1-1 0,1-2 0,-33-12 0,38 12 0,-1 0 0,-31-9 0,-57-7 0,81 17 0,-35-11 0,42 11 0,0 0 0,0 1 0,-1 1 0,-28-3 0,-260 6 0,153 1 0,179 1-246,51 9-1,-21-2 60,42 10 187,17 3 0,113-19 0,-122-5 0,-84 2 170,0 1 0,0 0 0,43 10 0,-39-6-170,38 3 0,4 1 0,-12 3 0,-34-7 0,-1 0 0,45 3 0,-44-8 0,-1 1 0,0 2 0,26 5 0,-14-3 0,0-1 0,1-1 0,0-2 0,37-4 0,6 1 0,557 2 0,-627 1 0,1 0 0,-1 0 0,1 0 0,-1 1 0,1 1 0,-1-1 0,0 1 0,0 1 0,0-1 0,0 1 0,-1 1 0,0-1 0,0 1 0,0 1 0,0-1 0,-1 1 0,0 0 0,9 12 0,-12-13 0,0 1 0,-1 0 0,1 0 0,-1 0 0,0 0 0,-1 0 0,0 0 0,0 0 0,0 1 0,0-1 0,-1 0 0,-1 7 0,0 6 0,-1 0 0,-7 32 0,5-40 0,1-1 0,-1 0 0,-1-1 0,0 1 0,-11 14 0,11-15 0,-1-1 0,1 1 0,1-1 0,0 1 0,0 1 0,-5 16 0,2 5 0,-21 52 0,3-11 0,12-32 0,2 1 0,2 1 0,2-1 0,-3 50 0,10-91 0,0 5 0,0 0 0,-1 0 0,1 0 0,-1 0 0,-2 6 0,3-10 0,0-1 0,0 1 0,-1 0 0,1-1 0,0 1 0,-1-1 0,1 1 0,0 0 0,-1-1 0,1 1 0,-1-1 0,1 1 0,-1-1 0,1 0 0,-1 1 0,1-1 0,-1 1 0,0-1 0,1 0 0,-1 1 0,1-1 0,-1 0 0,0 0 0,1 0 0,-1 1 0,0-1 0,1 0 0,-1 0 0,0 0 0,0 0 0,1 0 0,-1 0 0,0 0 0,1 0 0,-1-1 0,0 1 0,1 0 0,-1 0 0,0-1 0,1 1 0,-1 0 0,1 0 0,-1-1 0,0 1 0,1-1 0,-1 1 0,1-1 0,-1 0 0,-53-36 0,45 32 0,1 0 0,0-1 0,0 0 0,1 0 0,-8-7 0,8 6 0,0 0 0,0 1 0,-1 0 0,0 0 0,-12-6 0,11 8 0,-9-5 0,-1 0 0,1 2 0,-1 0 0,-38-8 0,16 8 0,15 3 0,1 0 0,-31 0 0,32 4 0,1-1 0,-1 0 0,-41-9 0,33 4 0,1 2 0,-1 2 0,0 1 0,-38 3 0,0 0 0,-967-2 0,1023-1 0,0 0 0,1-1 0,-15-4 0,-31-4 0,36 7 0,-34-7 0,11 1 0,1 0 0,21 4 0,-1 1 0,-27 0 0,39 4 0,-13-1 0,1 0 0,-49-9 0,52 5 0,-1 0 0,1-2 0,1 0 0,-1-2 0,-24-13 0,39 18 0,-1 1 0,1 0 0,-1 0 0,0 1 0,0 0 0,0 1 0,0 0 0,-15-1 0,-5 2 0,-32 4 0,45-1 0,1 0 0,0 0 0,0 2 0,0 0 0,-16 8 0,18-7 0,-1-1 0,0 0 0,0 0 0,0-2 0,0 0 0,-21 3 0,24-6 0,0 0 0,0 0 0,-12-3 0,21 3 0,-1 0 0,0-1 0,1 1 0,-1-1 0,0 0 0,1 1 0,-1-1 0,1 0 0,-1 0 0,1 0 0,-3-2 0,3 2 0,1 1 0,-1-1 0,1 1 0,0-1 0,-1 0 0,1 1 0,0-1 0,0 0 0,-1 1 0,1-1 0,0 0 0,0 0 0,0 1 0,0-1 0,0 0 0,0 0 0,0 1 0,0-1 0,1 0 0,-1 1 0,0-1 0,0 0 0,0 1 0,1-1 0,-1 0 0,0 1 0,1-1 0,-1 0 0,1 0 0,5-6 0,1 0 0,-1 0 0,1 1 0,0-1 0,0 2 0,1-1 0,0 1 0,14-7 0,-12 8 0,1 1 0,0-1 0,0 2 0,13-2 0,32-9 0,17-14 0,151-46 0,-191 67 0,0 3 0,-1 0 0,1 2 0,35 4 0,8-1 0,707-2 0,-761 1 0,0 1 0,22 6 0,-20-4 0,34 2 0,317-5 0,-179-2 0,-174 2 0,-1 2 0,0 1 0,0 0 0,-1 1 0,1 2 0,28 12 0,-28-10 0,0-1 0,1-1 0,0-1 0,0-1 0,32 3 0,97-8 0,-67-1 0,-69 0 0,0-1 0,0-1 0,-1 0 0,1-1 0,26-10 0,-5 1 0,-34 13 0,0-1 0,-1 1 0,1-1 0,0 0 0,-1 1 0,1-1 0,0 0 0,-1 0 0,1 0 0,-1 0 0,0 0 0,1-1 0,-1 1 0,0 0 0,0-1 0,0 1 0,0-1 0,0 1 0,0-1 0,0 1 0,0-1 0,-1 0 0,1 1 0,0-1 0,-1 0 0,0 1 0,1-1 0,-1 0 0,0-2 0,0 2 0,0 0 0,-1 0 0,1 0 0,-1 0 0,0 0 0,0 0 0,1 0 0,-1 0 0,0 0 0,-1 0 0,1 1 0,0-1 0,0 0 0,-1 1 0,1-1 0,-1 1 0,0-1 0,1 1 0,-1 0 0,0 0 0,1 0 0,-1 0 0,0 0 0,-4-1 0,-9-2 0,-1 1 0,1 1 0,-1 0 0,0 1 0,1 0 0,-1 2 0,-20 2 0,-14-1 0,-500-1 0,529 1 0,1 1 0,-1 1 0,1 0 0,1 2 0,-1 0 0,-26 13 0,17-6 0,-3 1 0,-60 17 0,116-29 27,21-4-160,70-19-107,104-25-53,-168 33 293,92-11 0,-107 18 59,-1-2 1,0-1 0,-1-1 0,42-20 0,30-9 174,-88 31-101,-15 1-146,-13 1-1,-9 0 14,-1 1 0,0 0 0,0 2 0,-30-2 0,-85 4 0,86 2 0,29 0 0,0 0 0,0 2 0,0 1 0,-36 11 0,22-3 0,-59 31 0,78-35 0,1 1 0,-15 13 0,18-12 0,-1-1 0,-1-1 0,-20 11 0,9-6-143,0 0-1,-23 18 0,3-1 2,27-21 142,-1-1 0,0 0 0,0-1 0,-19 4 0,15-4 0,-1 0 0,-21 12 0,1 3 0,0-1 0,-2-3 0,-52 15 0,24-15 0,15-5 0,-71 27 0,88-25 143,-1-1 0,-1-3 1,-57 8-1,94-18-143,-1 1 0,1-1 0,0 1 0,-1 0 0,1 0 0,0 1 0,0 0 0,1 0 0,-1 0 0,1 1 0,-1 0 0,-7 7 0,-19 13 0,-2-1 0,-1-2 0,0-1 0,-75 29 0,95-44 0,0-1 0,0 0 0,-22 2 0,-2 1 0,10-2 0,-37 1 0,-22 3 0,61-4 0,1-2 0,-1-1 0,0-1 0,-36-4 0,58 3 0,0-1 0,0 0 0,0-1 0,0 1 0,0-1 0,0 0 0,0-1 0,0 1 0,1-1 0,-6-3 0,-4-5 0,-21-22 0,-5-4 0,29 29 0,-1-1 0,0 0 0,1-1 0,0 0 0,1-1 0,-11-13 0,20 23 0,1 0 0,-1 1 0,1-1 0,0 0 0,-1 1 0,1-1 0,0 0 0,-1 0 0,1 1 0,0-1 0,0 0 0,0 0 0,0 0 0,0 0 0,0 1 0,0-1 0,0 0 0,0 0 0,0 0 0,0 1 0,0-1 0,1 0 0,-1 0 0,0 1 0,1-2 0,0 0 0,0 1 0,0 0 0,1-1 0,-1 1 0,0 0 0,1 0 0,-1 0 0,1 0 0,-1 0 0,1 0 0,1 0 0,4-2 0,0 1 0,1-1 0,-1 2 0,11-2 0,52-6-168,-26 2-71,52 0 1,454 8-1109,-518-2 1196,43-8-1,24-2-117,-56 11 290,78-12 1,-94 8 565,38 0 1,-11 2 58,-53 2-632,1 0 0,-1 0 0,1-1 0,-1 1 0,1 0 0,-1 0 0,1-1 0,-1 1 0,1-1 0,-1 0 0,1 1 0,-1-1 0,2-1 0,-2 2-8,-1-1 0,0 1 1,0 0-1,0-1 1,0 1-1,0 0 0,0-1 1,0 1-1,0 0 1,1-1-1,-1 1 1,0 0-1,0-1 0,0 1 1,-1 0-1,1-1 1,0 1-1,0 0 1,0-1-1,0 1 0,0 0 1,0-1-1,0 1 1,-1 0-1,1-1 1,0 1-1,0 0 0,0 0 1,-1-1-1,1 1 1,0 0-1,0 0 1,-1-1-1,1 1 0,0 0 1,-4-3 20,1 1 0,0 0 1,-1 0-1,1 0 1,-1 1-1,1-1 0,-1 1 1,0-1-1,-4 0 0,-185-44-27,158 40 0,4 0 0,0 1 0,-42-1 0,45 6 0,0-2 0,-43-8 0,31 5-20,0 1-1,-75 4 0,57 1-1282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2:15.461"/>
    </inkml:context>
    <inkml:brush xml:id="br0">
      <inkml:brushProperty name="width" value="0.35" units="cm"/>
      <inkml:brushProperty name="height" value="0.35" units="cm"/>
      <inkml:brushProperty name="color" value="#FFFFFF"/>
    </inkml:brush>
  </inkml:definitions>
  <inkml:trace contextRef="#ctx0" brushRef="#br0">551 165 24575,'-13'0'0,"-1"0"0,1 1 0,0 1 0,-17 3 0,24-3 0,-1 1 0,1-1 0,-1 1 0,1 0 0,0 1 0,0 0 0,1 0 0,-1 0 0,-9 9 0,3-2 0,1 1 0,1 0 0,0 1 0,0 0 0,1 0 0,1 1 0,0 0 0,-9 25 0,11-25 0,-1-1 0,-1 0 0,0 0 0,-12 15 0,-1 1 0,17-23 0,0 0 0,0-1 0,-1 0 0,1 0 0,-1 0 0,-1-1 0,-7 6 0,13-9 0,-1-1 0,0 1 0,0-1 0,0 1 0,0-1 0,0 1 0,0-1 0,0 0 0,-1 1 0,1-1 0,0 0 0,0 0 0,0 0 0,0 0 0,0 0 0,0 0 0,0 0 0,0-1 0,0 1 0,-2-1 0,1 0 0,1 0 0,0 0 0,0 0 0,0 0 0,-1-1 0,1 1 0,1 0 0,-1-1 0,0 1 0,0-1 0,0 1 0,1-1 0,-1 1 0,1-1 0,-1 1 0,1-1 0,0 0 0,-1-2 0,-2-25 0,1 0 0,2 0 0,5-57 0,-2 67 0,1 0 0,8-23 0,-1 4 0,-11 37 0,0 0 0,1 0 0,-1 0 0,0 0 0,0 0 0,0 0 0,0 0 0,1 0 0,-2 0 0,1 0 0,0 1 0,0-1 0,0 0 0,0 0 0,0 0 0,-1 0 0,1 0 0,0 0 0,-1 0 0,1 1 0,-1-1 0,1 0 0,-1 0 0,1 1 0,-1-1 0,0 0 0,1 0 0,-1 1 0,0-1 0,0 1 0,1-1 0,-1 1 0,0-1 0,0 1 0,0-1 0,0 1 0,1 0 0,-1 0 0,0-1 0,0 1 0,0 0 0,0 0 0,0 0 0,0 0 0,0 0 0,-1 0 0,-2 0 0,0 0 0,0 0 0,0 1 0,0-1 0,0 1 0,0 0 0,0 0 0,0 1 0,-5 2 0,1 1 0,-1 1 0,1 0 0,0 0 0,1 1 0,-1 0 0,1 0 0,1 1 0,-1 0 0,1 0 0,1 1 0,-1 0 0,2 0 0,-1 0 0,1 0 0,1 1 0,-1-1 0,-1 12 0,7-64 0,-2 31 0,0 1 0,1 0 0,0-1 0,4-16 0,27-64 0,-26 65 0,-4 14 0,1 1 0,0-1 0,9-20 0,-11 32 0,0-1 0,-1 1 0,1 0 0,0 0 0,0-1 0,0 1 0,1 0 0,-1 0 0,0 0 0,0 0 0,0 0 0,1 1 0,-1-1 0,1 0 0,-1 1 0,0-1 0,1 1 0,2-1 0,0 0 0,-1 0 0,1 1 0,0 0 0,0 0 0,0 0 0,0 0 0,5 2 0,-3-1 0,0 0 0,0 1 0,0 0 0,0 0 0,0 1 0,-1-1 0,1 1 0,-1 0 0,8 6 0,2 6 0,-9-8 0,1-1 0,-1 0 0,2 0 0,10 7 0,-13-11 0,-1 1 0,0-1 0,0 1 0,-1 0 0,1 1 0,-1-1 0,1 1 0,-1-1 0,0 1 0,0 0 0,-1 0 0,1 0 0,-1 1 0,3 6 0,-1 1 0,-1 1 0,-1 0 0,0-1 0,1 15 0,-3-19 0,10 48 0,-6-38 0,-2 0 0,2 19 0,-3-21 0,0-11 0,-1 0 0,1 0 0,-1 1 0,-1-1 0,1 0 0,-1 0 0,1 1 0,-1-1 0,-3 8 0,3-12 13,1 0-1,-1-1 0,0 1 1,1 0-1,-1-1 1,0 1-1,1-1 0,-1 1 1,0-1-1,0 1 1,1-1-1,-1 1 0,0-1 1,0 0-1,0 1 1,0-1-1,0 0 0,1 0 1,-1 1-1,0-1 0,0 0 1,0 0-1,0 0 1,0 0-1,-1-1 0,-26-5-759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2:17.567"/>
    </inkml:context>
    <inkml:brush xml:id="br0">
      <inkml:brushProperty name="width" value="0.35" units="cm"/>
      <inkml:brushProperty name="height" value="0.35" units="cm"/>
      <inkml:brushProperty name="color" value="#FFFFFF"/>
    </inkml:brush>
  </inkml:definitions>
  <inkml:trace contextRef="#ctx0" brushRef="#br0">401 302 24575,'-4'-1'0,"0"0"0,0 0 0,1 0 0,-1-1 0,0 0 0,1 1 0,0-1 0,-6-4 0,-8-4 0,-2 2 0,0 2 0,-30-7 0,-14-5 0,-68-20 0,126 37 0,1-1 0,0 0 0,0 0 0,0 0 0,1 0 0,-1-1 0,0 1 0,1-1 0,0 0 0,0 0 0,0 0 0,0-1 0,0 1 0,0-1 0,-2-5 0,4 7 0,0 0 0,0 0 0,0 0 0,1 0 0,-1-1 0,1 1 0,-1 0 0,1 0 0,0 0 0,0-1 0,0 1 0,0 0 0,0 0 0,1 0 0,-1-1 0,1 1 0,-1 0 0,1 0 0,0 0 0,0 0 0,0 0 0,0 0 0,0 0 0,0 0 0,1 1 0,-1-1 0,0 0 0,1 1 0,0-1 0,-1 1 0,5-3 0,69-52 0,-69 53 0,0 0 0,-1 0 0,1 1 0,0-1 0,1 2 0,-1-1 0,0 1 0,1 0 0,10-1 0,10 2 0,27 2 0,-12 0 0,-32-2 37,-5 0-145,1-1 0,0 1 0,-1 1 0,1-1 1,0 1-1,-1 0 0,1 0 0,-1 1 0,0-1 0,1 1 1,-1 0-1,9 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2:11.712"/>
    </inkml:context>
    <inkml:brush xml:id="br0">
      <inkml:brushProperty name="width" value="0.35" units="cm"/>
      <inkml:brushProperty name="height" value="0.35" units="cm"/>
      <inkml:brushProperty name="color" value="#FFFFFF"/>
    </inkml:brush>
  </inkml:definitions>
  <inkml:trace contextRef="#ctx0" brushRef="#br0">44 227 24575,'0'-3'0,"1"0"0,0-1 0,-1 1 0,1-1 0,1 1 0,-1 0 0,0 0 0,1-1 0,-1 1 0,1 0 0,0 1 0,0-1 0,4-4 0,0 1 0,0 0 0,0 0 0,0 1 0,10-7 0,-15 11 0,-1 1 0,0 0 0,1-1 0,-1 1 0,1 0 0,-1-1 0,1 1 0,0 0 0,-1 0 0,1-1 0,-1 1 0,1 0 0,0 0 0,-1 0 0,1 0 0,-1 0 0,1 0 0,0 0 0,-1 0 0,1 0 0,-1 0 0,1 0 0,0 0 0,-1 0 0,1 1 0,-1-1 0,1 0 0,-1 0 0,1 1 0,-1-1 0,1 0 0,-1 1 0,1-1 0,-1 0 0,1 1 0,-1-1 0,1 1 0,-1-1 0,0 1 0,1-1 0,-1 1 0,0-1 0,1 1 0,-1-1 0,0 1 0,0 0 0,0-1 0,1 1 0,-1-1 0,0 1 0,0 0 0,0-1 0,0 2 0,2 39 0,-2-35 0,0 32 0,1-19 0,-1 0 0,-1 1 0,-6 35 0,6-53 0,1 1 0,-1-1 0,-1 1 0,1-1 0,0 1 0,-1-1 0,1 0 0,-1 1 0,1-1 0,-1 0 0,0 0 0,0 0 0,0 0 0,0-1 0,-1 1 0,1-1 0,0 1 0,-1-1 0,1 0 0,-1 1 0,-2 0 0,3-2 0,0 1 0,0-1 0,0 0 0,0 1 0,0-1 0,0 0 0,0 0 0,0 0 0,0-1 0,0 1 0,0 0 0,1-1 0,-1 1 0,0-1 0,0 1 0,0-1 0,0 0 0,1 0 0,-1 0 0,0 0 0,1 0 0,-1 0 0,1-1 0,-1 1 0,1 0 0,0-1 0,-1 1 0,1-1 0,0 0 0,-1-2 0,-3-5 0,1-1 0,0 1 0,0-1 0,1 0 0,1 0 0,-1 0 0,0-21 0,2-75 0,3 58 0,-2 42 0,0 1 0,0 0 0,1 0 0,0 0 0,0 0 0,0 0 0,1 0 0,-1 0 0,1 0 0,0 0 0,1 1 0,-1-1 0,1 1 0,0-1 0,0 1 0,0 0 0,1 0 0,-1 1 0,1-1 0,0 1 0,0-1 0,0 1 0,1 1 0,-1-1 0,1 0 0,-1 1 0,1 0 0,0 0 0,7-1 0,-9 3 0,-1 0 0,1 0 0,-1 0 0,1 0 0,-1 1 0,1 0 0,-1-1 0,1 1 0,-1 0 0,0 0 0,1 0 0,-1 0 0,0 1 0,0-1 0,0 1 0,0-1 0,0 1 0,0 0 0,0-1 0,-1 1 0,1 0 0,0 0 0,-1 1 0,2 1 0,5 8 0,-1 1 0,10 23 0,-5-5 0,-2 0 0,8 40 0,-11-39 0,-2-2 0,-1 2 0,-1-1 0,-2 0 0,-4 39 0,1 4 0,2 74 0,1-230 0,-3-93 0,-8 110 0,6 43 0,-3-39 0,6 45 0,1-9 0,-1 0 0,-9-44 0,7 55 0,0 3 0,-4 22 0,3-3-273,0-1 0,-1 0 0,0-1 0,-6 9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2:01.168"/>
    </inkml:context>
    <inkml:brush xml:id="br0">
      <inkml:brushProperty name="width" value="0.35" units="cm"/>
      <inkml:brushProperty name="height" value="0.35" units="cm"/>
      <inkml:brushProperty name="color" value="#FFFFFF"/>
    </inkml:brush>
  </inkml:definitions>
  <inkml:trace contextRef="#ctx0" brushRef="#br0">0 1 24575,'1'12'0,"1"1"0,0-1 0,1 0 0,0 0 0,1 0 0,0 0 0,9 15 0,12 39 0,16 61 0,-19-21 0,-19-86 0,0-1 0,-1 35 0,-1-34 0,0 1 0,5 28 0,5 14 0,-9-45 0,0 0 0,2 0 0,0-1 0,13 34 0,104 188 0,-100-207 0,27 31 0,-44-58 0,1 0 0,0-1 0,0 1 0,0-2 0,1 1 0,0 0 0,-1-1 0,1 0 0,0 0 0,0-1 0,1 0 0,-1 0 0,13 2 0,7 3 0,-10-1 0,-1 1 0,0 1 0,24 15 0,-13-8 0,-19-10 0,0-1 0,0 2 0,0-1 0,-1 1 0,1 0 0,-2 0 0,1 0 0,0 1 0,-1 0 0,-1 0 0,1 1 0,-1-1 0,0 1 0,-1 0 0,0 0 0,0 0 0,2 11 0,0 10 0,-1-1 0,-2 1 0,-2 51 0,-2-31 0,1-26 0,0-1 0,1 1 0,1-1 0,5 29 0,-6-51 0,0 1 0,1 0 0,-1 0 0,0-1 0,0 1 0,0 0 0,0-1 0,0 1 0,1 0 0,-1-1 0,0 1 0,1 0 0,-1-1 0,0 1 0,1-1 0,-1 1 0,1 0 0,-1-1 0,1 1 0,0 0 0,5-11 0,-1-26 0,-6-116 0,3-25 0,8 120 0,-7 41 0,0 0 0,1-22 0,-3 15 0,-3-187 0,1 206 0,1 0 0,-1 0 0,0 0 0,-1 0 0,1 1 0,-1-1 0,0 0 0,0 0 0,0 1 0,0-1 0,-1 1 0,1 0 0,-1 0 0,0 0 0,0 0 0,0 0 0,0 0 0,0 1 0,-1 0 0,-5-3 0,5 2 0,0 1 0,-1 0 0,1 1 0,-1-1 0,1 1 0,-1 0 0,0 0 0,1 0 0,-1 0 0,0 1 0,0 0 0,1 0 0,-1 1 0,0-1 0,0 1 0,1 0 0,-8 2 0,8-1 0,0 0 0,1 0 0,-1 0 0,1 0 0,-1 1 0,1 0 0,0-1 0,0 1 0,0 0 0,1 1 0,-1-1 0,1 0 0,0 1 0,-1-1 0,2 1 0,-1 0 0,0 0 0,-1 6 0,-2 7 0,2-1 0,0 1 0,-1 20 0,2-21 0,2-12 0,0-1 0,-1 0 0,0 1 0,0-1 0,0 0 0,0 1 0,0-1 0,-1 0 0,1 0 0,-1 0 0,0 0 0,0 0 0,0 0 0,0-1 0,0 1 0,-1-1 0,1 1 0,-5 2 0,-2 0 0,0 0 0,-1 0 0,1-1 0,-18 5 0,-22 10 0,46-17 0,0-1 0,0 1 0,0-1 0,0 0 0,1 0 0,-1 0 0,-1 0 0,1-1 0,0 1 0,0-1 0,-5 0 0,7 0 0,0-1 0,0 1 0,-1-1 0,1 1 0,0-1 0,0 0 0,0 1 0,0-1 0,0 0 0,0 0 0,0 0 0,0 0 0,0 0 0,0 0 0,0 0 0,0 0 0,1 0 0,-1 0 0,0-1 0,1 1 0,-1 0 0,1 0 0,0-1 0,-1 1 0,1 0 0,0-1 0,0 1 0,0-3 0,-1-6 0,0 0 0,0 0 0,2 0 0,-1 0 0,1 1 0,1-1 0,0 0 0,0 0 0,1 1 0,0-1 0,0 1 0,1 0 0,0 0 0,11-16 0,-3 5 0,-9 14 0,0 0 0,0 1 0,1-1 0,0 1 0,7-8 0,-9 12 0,0-1 0,1 0 0,-1 1 0,1-1 0,-1 1 0,1 0 0,0-1 0,-1 1 0,1 0 0,0 1 0,0-1 0,0 1 0,0-1 0,-1 1 0,1 0 0,4 0 0,1 1 0,-1 0 0,1 0 0,-1 1 0,0 0 0,0 0 0,0 1 0,11 5 0,-1 1 0,29 21 0,-35-21 0,-6-4 0,1-1 0,-1 0 0,1 0 0,0 0 0,10 4 0,-16-8 0,1 0 0,0 1 0,0-1 0,-1 0 0,1 0 0,0 0 0,0 0 0,-1 0 0,1 0 0,0 0 0,0 0 0,0 0 0,-1 0 0,1 0 0,0 0 0,0 0 0,-1-1 0,1 1 0,0 0 0,0-1 0,-1 1 0,2-1 0,-1 0 0,-1 0 0,1 0 0,0-1 0,0 1 0,0 0 0,-1-1 0,1 1 0,-1 0 0,1-1 0,-1 1 0,0-1 0,1 1 0,-1-1 0,0 1 0,0-1 0,0-1 0,0-5 47,-1 0-1,0 1 1,0-1-1,-1 0 0,-3-8 1,-3-18-1691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50.584"/>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4:11:52.400"/>
    </inkml:context>
    <inkml:brush xml:id="br0">
      <inkml:brushProperty name="width" value="0.35" units="cm"/>
      <inkml:brushProperty name="height" value="0.35" units="cm"/>
      <inkml:brushProperty name="color" value="#FFFFFF"/>
    </inkml:brush>
  </inkml:definitions>
  <inkml:trace contextRef="#ctx0" brushRef="#br0">1 746 24575,'0'-2'0,"0"0"0,1 1 0,-1-1 0,1 0 0,0 0 0,0 0 0,-1 1 0,1-1 0,0 0 0,0 1 0,1-1 0,-1 1 0,3-3 0,21-19 0,-20 18 0,31-23 0,1 1 0,60-33 0,-42 37 0,-44 19 0,1 0 0,-1-1 0,0-1 0,19-12 0,-18 10 0,0 1 0,0 0 0,1 0 0,0 1 0,0 1 0,18-6 0,84-14 0,-87 20 0,4 1-115,0 1 0,39 2-1,-38 1-47,64-7 0,135-28-1194,-181 27 1053,62-18 1,10-2 329,-80 20-26,0-3 0,54-19 0,-97 29 7,1 1-1,-1 0 1,0 0 0,0 0 0,0 0 0,0-1-1,1 1 1,-1 0 0,0 0 0,0 0 0,0 0-1,1 0 1,-1 0 0,0 0 0,0 0 0,1 0-1,-1 0 1,0 0 0,0 0 0,1 0-1,-1 0 1,0 0 0,0 0 0,0 0 0,1 0-1,-1 0 1,0 0 0,0 0 0,1 0 0,-1 0-1,0 0 1,0 0 0,0 0 0,1 1 0,-1-1-1,0 0 1,0 0 0,0 0 0,0 0 0,1 1-1,-1-1 1,0 0 0,0 0 0,0 0 0,0 1-1,0-1 1,0 0 0,1 0 0,-1 0 0,0 1-1,0-1 1,0 0 0,0 0 0,0 1 0,0-1-1,0 0 1,0 0 0,0 0 0,0 1 0,-9 21 890,-22 23 408,25-38-1305,0-1 0,-1 0 0,0-1 0,0 0 0,0 0 0,-1 0 0,-11 5 0,-26 17 0,-45 30 0,65-42 0,-1 0 0,16-10 0,0 0 0,1 1 0,0 0 0,0 0 0,0 1 0,1 0 0,0 1 0,-12 14 0,-1 4 0,-1-1 0,-30 27 0,13-15 0,28-27 0,-1-1 0,0 0 0,-1-1 0,0-1 0,-26 12 0,-2 1 0,8-2 0,5-2 0,0-2 0,-33 12 0,13-6 0,35-14 0,0 0 0,-1-1 0,1-1 0,-1 0 0,-18 3 0,30-7 0,0 0 0,1 0 0,-1-1 0,0 1 0,0 0 0,1-1 0,-1 1 0,0-1 0,1 1 0,-1-1 0,0 0 0,1 0 0,-1 0 0,1 0 0,-1 0 0,1 0 0,0 0 0,-1 0 0,1 0 0,0-1 0,0 1 0,0-1 0,0 1 0,0-1 0,0 1 0,0-1 0,0 1 0,1-1 0,-1 0 0,1 1 0,-1-1 0,1 0 0,-1-3 0,0-7 0,-1 0 0,1 0 0,2-22 0,-1 27 0,1-66 0,3-49 0,-3 110 0,1-1 0,1 1 0,0 0 0,1 0 0,0 0 0,6-13 0,41-64 0,-42 74 0,12-27 0,-17 33 0,0 0 0,1 1 0,-1-1 0,1 1 0,13-14 0,9-4 0,-19 20 0,-1 0 0,-1-1 0,1 0 0,-1 0 0,9-14 0,-7 9 0,0 1 0,0 1 0,15-15 0,-16 19 0,-1-1 0,1 1 0,-1-1 0,-1-1 0,0 1 0,0-1 0,0 0 0,-1 0 0,6-15 0,-10 21 0,0 0 0,0 0 0,0 0 0,0 0 0,-1 0 0,1 0 0,-1 0 0,1 0 0,-1 0 0,0 0 0,0 0 0,1 0 0,-1 1 0,-1-1 0,1 0 0,0 1 0,0-1 0,-1 1 0,1-1 0,0 1 0,-1 0 0,0-1 0,1 1 0,-1 0 0,0 0 0,-3-1 0,-3-3 0,-1 0 0,0 1 0,0 0 0,-12-2 0,-1 1 0,-1 2 0,0 1 0,0 0 0,-1 2 0,-27 3 0,-10-1 0,-2-3 0,-64 2 0,76 10 0,38-8 0,0 0 0,-17 1 0,26-4 0,-2 0 0,0 1 0,1-1 0,-1 1 0,0 0 0,1 1 0,-10 2 0,15-4 0,0 0 0,0 0 0,0 0 0,-1 0 0,1 0 0,0 0 0,0 0 0,0 1 0,0-1 0,0 0 0,-1 0 0,1 0 0,0 0 0,0 0 0,0 0 0,0 0 0,0 0 0,0 0 0,0 0 0,-1 0 0,1 0 0,0 1 0,0-1 0,0 0 0,0 0 0,0 0 0,0 0 0,0 0 0,0 0 0,0 0 0,0 1 0,0-1 0,0 0 0,0 0 0,0 0 0,0 0 0,0 0 0,0 1 0,0-1 0,0 0 0,0 0 0,0 0 0,0 0 0,0 0 0,0 0 0,0 1 0,0-1 0,0 0 0,0 0 0,0 0 0,9 4 0,13-1 0,181-2 0,-102-2 0,-97 1 0,1 0 0,0 0 0,-1 0 0,1 0 0,0-1 0,0 0 0,-1 0 0,1 0 0,-1-1 0,1 1 0,7-5 0,-12 6 0,1 0 0,-1-1 0,0 1 0,1 0 0,-1 0 0,0-1 0,0 1 0,1 0 0,-1 0 0,0-1 0,0 1 0,1 0 0,-1-1 0,0 1 0,0 0 0,0-1 0,0 1 0,0 0 0,1-1 0,-1 1 0,0-1 0,0 1 0,0 0 0,0-1 0,0 1 0,0 0 0,0-1 0,0 1 0,0-1 0,-1 1 0,1 0 0,0-1 0,0 0 0,-13-7 0,-18 0 0,-10 6-1365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642578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2785920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E1850470-52B9-924F-AF09-4B522D71920F}" type="datetime1">
              <a:rPr kumimoji="1" lang="zh-CN" altLang="en-US" smtClean="0"/>
              <a:t>2023/3/19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E1919A-F8F7-8043-9648-A5B29B41A80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FE25935-8109-DC41-9DC6-52A891003BF8}" type="datetime1">
              <a:rPr kumimoji="1" lang="zh-CN" altLang="en-US" smtClean="0"/>
              <a:t>2023/3/19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E1919A-F8F7-8043-9648-A5B29B41A80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E606E70-04ED-BE4F-807C-1A705D512E97}" type="datetime1">
              <a:rPr kumimoji="1" lang="zh-CN" altLang="en-US" smtClean="0"/>
              <a:t>2023/3/19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E1919A-F8F7-8043-9648-A5B29B41A80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B2C4B1F-00B9-7041-AB82-9092E83D9A16}" type="datetime1">
              <a:rPr kumimoji="1" lang="zh-CN" altLang="en-US" smtClean="0"/>
              <a:t>2023/3/19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E1919A-F8F7-8043-9648-A5B29B41A80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DE7D4749-3787-B74D-B4CE-BDFC233634D5}" type="datetime1">
              <a:rPr kumimoji="1" lang="zh-CN" altLang="en-US" smtClean="0"/>
              <a:t>2023/3/19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E1919A-F8F7-8043-9648-A5B29B41A80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1FDDE6CD-5818-6F4E-83EB-09105C158B7B}" type="datetime1">
              <a:rPr kumimoji="1" lang="zh-CN" altLang="en-US" smtClean="0"/>
              <a:t>2023/3/19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E1919A-F8F7-8043-9648-A5B29B41A80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C367502-8488-D24A-BA75-807DE1807FF8}" type="datetime1">
              <a:rPr kumimoji="1" lang="zh-CN" altLang="en-US" smtClean="0"/>
              <a:t>2023/3/19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E1919A-F8F7-8043-9648-A5B29B41A80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8EA090E6-F95F-0243-B0E6-35A7860AE918}" type="datetime1">
              <a:rPr kumimoji="1" lang="zh-CN" altLang="en-US" smtClean="0"/>
              <a:t>2023/3/19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E1919A-F8F7-8043-9648-A5B29B41A80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C5E272-7D66-DD47-A468-7626FB0DD4C6}" type="datetime1">
              <a:rPr kumimoji="1" lang="zh-CN" altLang="en-US" smtClean="0"/>
              <a:t>2023/3/19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E1919A-F8F7-8043-9648-A5B29B41A80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8F9C7F7E-105F-954B-A957-BE0902EB8A8B}" type="datetime1">
              <a:rPr kumimoji="1" lang="zh-CN" altLang="en-US" smtClean="0"/>
              <a:t>2023/3/19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E1919A-F8F7-8043-9648-A5B29B41A80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F5F969CF-9628-744B-A098-1F6708E46EB6}" type="datetime1">
              <a:rPr kumimoji="1" lang="zh-CN" altLang="en-US" smtClean="0"/>
              <a:t>2023/3/19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E1919A-F8F7-8043-9648-A5B29B41A80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F2F09-C391-6E4F-80A1-D2B1BF9CEAAB}" type="datetime1">
              <a:rPr kumimoji="1" lang="zh-CN" altLang="en-US" smtClean="0"/>
              <a:t>2023/3/19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1919A-F8F7-8043-9648-A5B29B41A80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customXml" Target="../ink/ink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9.jpeg"/><Relationship Id="rId1" Type="http://schemas.openxmlformats.org/officeDocument/2006/relationships/slideLayout" Target="../slideLayouts/slideLayout1.xml"/><Relationship Id="rId6" Type="http://schemas.openxmlformats.org/officeDocument/2006/relationships/customXml" Target="../ink/ink9.xml"/><Relationship Id="rId5" Type="http://schemas.openxmlformats.org/officeDocument/2006/relationships/image" Target="../media/image30.png"/><Relationship Id="rId4" Type="http://schemas.openxmlformats.org/officeDocument/2006/relationships/customXml" Target="../ink/ink8.xml"/></Relationships>
</file>

<file path=ppt/slides/_rels/slide1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24.png"/><Relationship Id="rId7" Type="http://schemas.openxmlformats.org/officeDocument/2006/relationships/image" Target="../media/image33.png"/><Relationship Id="rId2" Type="http://schemas.openxmlformats.org/officeDocument/2006/relationships/image" Target="../media/image29.jpeg"/><Relationship Id="rId1" Type="http://schemas.openxmlformats.org/officeDocument/2006/relationships/slideLayout" Target="../slideLayouts/slideLayout1.xml"/><Relationship Id="rId6" Type="http://schemas.openxmlformats.org/officeDocument/2006/relationships/customXml" Target="../ink/ink11.xml"/><Relationship Id="rId5" Type="http://schemas.openxmlformats.org/officeDocument/2006/relationships/image" Target="../media/image32.png"/><Relationship Id="rId4" Type="http://schemas.openxmlformats.org/officeDocument/2006/relationships/customXml" Target="../ink/ink10.xm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customXml" Target="../ink/ink1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5.png"/><Relationship Id="rId2"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customXml" Target="../ink/ink17.xml"/><Relationship Id="rId5" Type="http://schemas.openxmlformats.org/officeDocument/2006/relationships/image" Target="../media/image44.png"/><Relationship Id="rId4" Type="http://schemas.openxmlformats.org/officeDocument/2006/relationships/customXml" Target="../ink/ink16.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customXml" Target="../ink/ink23.xml"/><Relationship Id="rId3" Type="http://schemas.openxmlformats.org/officeDocument/2006/relationships/customXml" Target="../ink/ink18.xml"/><Relationship Id="rId7" Type="http://schemas.openxmlformats.org/officeDocument/2006/relationships/customXml" Target="../ink/ink20.xml"/><Relationship Id="rId12" Type="http://schemas.openxmlformats.org/officeDocument/2006/relationships/image" Target="../media/image51.png"/><Relationship Id="rId2" Type="http://schemas.openxmlformats.org/officeDocument/2006/relationships/image" Target="../media/image47.png"/><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customXml" Target="../ink/ink22.xml"/><Relationship Id="rId5" Type="http://schemas.openxmlformats.org/officeDocument/2006/relationships/customXml" Target="../ink/ink19.xml"/><Relationship Id="rId15" Type="http://schemas.openxmlformats.org/officeDocument/2006/relationships/customXml" Target="../ink/ink24.xml"/><Relationship Id="rId10" Type="http://schemas.openxmlformats.org/officeDocument/2006/relationships/image" Target="../media/image50.png"/><Relationship Id="rId4" Type="http://schemas.openxmlformats.org/officeDocument/2006/relationships/image" Target="../media/image48.png"/><Relationship Id="rId9" Type="http://schemas.openxmlformats.org/officeDocument/2006/relationships/customXml" Target="../ink/ink21.xml"/><Relationship Id="rId1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ustomXml" Target="../ink/ink26.xml"/><Relationship Id="rId7" Type="http://schemas.openxmlformats.org/officeDocument/2006/relationships/customXml" Target="../ink/ink28.xml"/><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customXml" Target="../ink/ink2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customXml" Target="../ink/ink30.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60.jpeg"/><Relationship Id="rId1" Type="http://schemas.openxmlformats.org/officeDocument/2006/relationships/slideLayout" Target="../slideLayouts/slideLayout1.xml"/><Relationship Id="rId6" Type="http://schemas.openxmlformats.org/officeDocument/2006/relationships/customXml" Target="../ink/ink32.xml"/><Relationship Id="rId5" Type="http://schemas.openxmlformats.org/officeDocument/2006/relationships/image" Target="../media/image62.png"/><Relationship Id="rId10" Type="http://schemas.openxmlformats.org/officeDocument/2006/relationships/customXml" Target="../ink/ink35.xml"/><Relationship Id="rId4" Type="http://schemas.openxmlformats.org/officeDocument/2006/relationships/customXml" Target="../ink/ink31.xml"/><Relationship Id="rId9" Type="http://schemas.openxmlformats.org/officeDocument/2006/relationships/customXml" Target="../ink/ink3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ustomXml" Target="../ink/ink1.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customXml" Target="../ink/ink38.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customXml" Target="../ink/ink2.xml"/></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038/nature12734" TargetMode="External"/><Relationship Id="rId2" Type="http://schemas.openxmlformats.org/officeDocument/2006/relationships/hyperlink" Target="https://doi.org/10.1186/s13100-015-0037-5"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B68F36-9987-EED6-FCFA-BC310E2385C4}"/>
              </a:ext>
            </a:extLst>
          </p:cNvPr>
          <p:cNvPicPr>
            <a:picLocks noChangeAspect="1"/>
          </p:cNvPicPr>
          <p:nvPr/>
        </p:nvPicPr>
        <p:blipFill>
          <a:blip r:embed="rId3"/>
          <a:stretch>
            <a:fillRect/>
          </a:stretch>
        </p:blipFill>
        <p:spPr>
          <a:xfrm>
            <a:off x="5826089" y="1347737"/>
            <a:ext cx="5695354" cy="3330943"/>
          </a:xfrm>
          <a:prstGeom prst="rect">
            <a:avLst/>
          </a:prstGeom>
        </p:spPr>
      </p:pic>
      <p:sp>
        <p:nvSpPr>
          <p:cNvPr id="4" name="文本框 3">
            <a:extLst>
              <a:ext uri="{FF2B5EF4-FFF2-40B4-BE49-F238E27FC236}">
                <a16:creationId xmlns:a16="http://schemas.microsoft.com/office/drawing/2014/main" id="{C4219C57-74DE-F1B7-FAFF-200C78EA7D45}"/>
              </a:ext>
            </a:extLst>
          </p:cNvPr>
          <p:cNvSpPr txBox="1"/>
          <p:nvPr/>
        </p:nvSpPr>
        <p:spPr>
          <a:xfrm>
            <a:off x="4644901" y="5322918"/>
            <a:ext cx="3139440" cy="461665"/>
          </a:xfrm>
          <a:prstGeom prst="rect">
            <a:avLst/>
          </a:prstGeom>
          <a:noFill/>
        </p:spPr>
        <p:txBody>
          <a:bodyPr wrap="square" rtlCol="0">
            <a:spAutoFit/>
          </a:bodyPr>
          <a:lstStyle/>
          <a:p>
            <a:r>
              <a:rPr lang="en-US" altLang="zh-CN" sz="2400" dirty="0">
                <a:latin typeface="Times New Roman" panose="02020603050405020304" pitchFamily="18" charset="0"/>
                <a:ea typeface="Gadugi" panose="020B0502040204020203" pitchFamily="34" charset="0"/>
                <a:cs typeface="Times New Roman" panose="02020603050405020304" pitchFamily="18" charset="0"/>
              </a:rPr>
              <a:t>Shared by  </a:t>
            </a:r>
            <a:r>
              <a:rPr lang="zh-CN" altLang="en-US" sz="2400" b="1" dirty="0">
                <a:latin typeface="Times New Roman" panose="02020603050405020304" pitchFamily="18" charset="0"/>
                <a:ea typeface="Chekiang Sung" panose="02020600000000000000" pitchFamily="18" charset="-120"/>
                <a:cs typeface="Times New Roman" panose="02020603050405020304" pitchFamily="18" charset="0"/>
              </a:rPr>
              <a:t>郑</a:t>
            </a:r>
            <a:r>
              <a:rPr lang="zh-CN" altLang="en-US" sz="2400" dirty="0">
                <a:latin typeface="Times New Roman" panose="02020603050405020304" pitchFamily="18" charset="0"/>
                <a:ea typeface="Chekiang Sung" panose="02020600000000000000" pitchFamily="18" charset="-120"/>
                <a:cs typeface="Times New Roman" panose="02020603050405020304" pitchFamily="18" charset="0"/>
              </a:rPr>
              <a:t>昊田</a:t>
            </a:r>
          </a:p>
        </p:txBody>
      </p:sp>
      <p:pic>
        <p:nvPicPr>
          <p:cNvPr id="7" name="图片 6">
            <a:extLst>
              <a:ext uri="{FF2B5EF4-FFF2-40B4-BE49-F238E27FC236}">
                <a16:creationId xmlns:a16="http://schemas.microsoft.com/office/drawing/2014/main" id="{0FEA3B83-FA60-4DB9-0D2D-9FE58B5C4650}"/>
              </a:ext>
            </a:extLst>
          </p:cNvPr>
          <p:cNvPicPr>
            <a:picLocks noChangeAspect="1"/>
          </p:cNvPicPr>
          <p:nvPr/>
        </p:nvPicPr>
        <p:blipFill rotWithShape="1">
          <a:blip r:embed="rId4">
            <a:extLst>
              <a:ext uri="{28A0092B-C50C-407E-A947-70E740481C1C}">
                <a14:useLocalDpi xmlns:a14="http://schemas.microsoft.com/office/drawing/2010/main" val="0"/>
              </a:ext>
            </a:extLst>
          </a:blip>
          <a:srcRect r="19280"/>
          <a:stretch/>
        </p:blipFill>
        <p:spPr>
          <a:xfrm>
            <a:off x="-320041" y="40619"/>
            <a:ext cx="6229861" cy="59451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5366E2-F212-A8F9-5AC0-4395C310C732}"/>
              </a:ext>
            </a:extLst>
          </p:cNvPr>
          <p:cNvPicPr>
            <a:picLocks noChangeAspect="1"/>
          </p:cNvPicPr>
          <p:nvPr/>
        </p:nvPicPr>
        <p:blipFill>
          <a:blip r:embed="rId2"/>
          <a:stretch>
            <a:fillRect/>
          </a:stretch>
        </p:blipFill>
        <p:spPr>
          <a:xfrm>
            <a:off x="3002838" y="1986370"/>
            <a:ext cx="6186323" cy="3381277"/>
          </a:xfrm>
          <a:prstGeom prst="rect">
            <a:avLst/>
          </a:prstGeom>
        </p:spPr>
      </p:pic>
      <p:sp>
        <p:nvSpPr>
          <p:cNvPr id="4" name="文本框 3">
            <a:extLst>
              <a:ext uri="{FF2B5EF4-FFF2-40B4-BE49-F238E27FC236}">
                <a16:creationId xmlns:a16="http://schemas.microsoft.com/office/drawing/2014/main" id="{F5A6F34D-A729-D95C-CF02-53C8BEC2255A}"/>
              </a:ext>
            </a:extLst>
          </p:cNvPr>
          <p:cNvSpPr txBox="1"/>
          <p:nvPr/>
        </p:nvSpPr>
        <p:spPr>
          <a:xfrm>
            <a:off x="3170712" y="5367647"/>
            <a:ext cx="8158348" cy="584775"/>
          </a:xfrm>
          <a:prstGeom prst="rect">
            <a:avLst/>
          </a:prstGeom>
          <a:noFill/>
        </p:spPr>
        <p:txBody>
          <a:bodyPr wrap="square" rtlCol="0">
            <a:spAutoFit/>
          </a:bodyPr>
          <a:lstStyle/>
          <a:p>
            <a:r>
              <a:rPr lang="en-US" altLang="zh-CN" sz="3200" dirty="0">
                <a:latin typeface="Georgia" panose="02040502050405020303" pitchFamily="18" charset="0"/>
              </a:rPr>
              <a:t>2013: Spliceosome is a ribozyme</a:t>
            </a:r>
            <a:endParaRPr lang="zh-CN" altLang="en-US" sz="3200" dirty="0">
              <a:latin typeface="Georgia" panose="02040502050405020303" pitchFamily="18" charset="0"/>
            </a:endParaRPr>
          </a:p>
        </p:txBody>
      </p:sp>
      <p:sp>
        <p:nvSpPr>
          <p:cNvPr id="6" name="文本框 5">
            <a:extLst>
              <a:ext uri="{FF2B5EF4-FFF2-40B4-BE49-F238E27FC236}">
                <a16:creationId xmlns:a16="http://schemas.microsoft.com/office/drawing/2014/main" id="{4A4E446A-FBE2-1C05-088F-2F371395CFB5}"/>
              </a:ext>
            </a:extLst>
          </p:cNvPr>
          <p:cNvSpPr txBox="1"/>
          <p:nvPr/>
        </p:nvSpPr>
        <p:spPr>
          <a:xfrm>
            <a:off x="3290723" y="613190"/>
            <a:ext cx="6097978" cy="584775"/>
          </a:xfrm>
          <a:prstGeom prst="rect">
            <a:avLst/>
          </a:prstGeom>
          <a:noFill/>
        </p:spPr>
        <p:txBody>
          <a:bodyPr wrap="square">
            <a:spAutoFit/>
          </a:bodyPr>
          <a:lstStyle/>
          <a:p>
            <a:r>
              <a:rPr lang="en-US" altLang="zh-CN" sz="3200" b="1" dirty="0">
                <a:latin typeface="Georgia" panose="02040502050405020303" pitchFamily="18" charset="0"/>
              </a:rPr>
              <a:t>Mechanism of divalent ions</a:t>
            </a:r>
            <a:endParaRPr lang="zh-CN" altLang="en-US" sz="3200" b="1" dirty="0"/>
          </a:p>
        </p:txBody>
      </p:sp>
    </p:spTree>
    <p:extLst>
      <p:ext uri="{BB962C8B-B14F-4D97-AF65-F5344CB8AC3E}">
        <p14:creationId xmlns:p14="http://schemas.microsoft.com/office/powerpoint/2010/main" val="798257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机器学习注释剪切分支点 - 知乎">
            <a:extLst>
              <a:ext uri="{FF2B5EF4-FFF2-40B4-BE49-F238E27FC236}">
                <a16:creationId xmlns:a16="http://schemas.microsoft.com/office/drawing/2014/main" id="{3A6B3D09-8FFD-DBDA-0A1E-FEFE3619A6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6014" y="1517534"/>
            <a:ext cx="7339972" cy="4586381"/>
          </a:xfrm>
          <a:prstGeom prst="rect">
            <a:avLst/>
          </a:prstGeom>
          <a:noFill/>
          <a:ln>
            <a:noFill/>
          </a:ln>
        </p:spPr>
      </p:pic>
      <p:sp>
        <p:nvSpPr>
          <p:cNvPr id="3" name="文本框 2">
            <a:extLst>
              <a:ext uri="{FF2B5EF4-FFF2-40B4-BE49-F238E27FC236}">
                <a16:creationId xmlns:a16="http://schemas.microsoft.com/office/drawing/2014/main" id="{5C01F444-CEFC-8316-ECE5-3FA8B36CA616}"/>
              </a:ext>
            </a:extLst>
          </p:cNvPr>
          <p:cNvSpPr txBox="1"/>
          <p:nvPr/>
        </p:nvSpPr>
        <p:spPr>
          <a:xfrm>
            <a:off x="3290723" y="613190"/>
            <a:ext cx="6097978" cy="584775"/>
          </a:xfrm>
          <a:prstGeom prst="rect">
            <a:avLst/>
          </a:prstGeom>
          <a:noFill/>
        </p:spPr>
        <p:txBody>
          <a:bodyPr wrap="square">
            <a:spAutoFit/>
          </a:bodyPr>
          <a:lstStyle/>
          <a:p>
            <a:r>
              <a:rPr lang="en-US" altLang="zh-CN" sz="3200" b="1" dirty="0">
                <a:latin typeface="Georgia" panose="02040502050405020303" pitchFamily="18" charset="0"/>
              </a:rPr>
              <a:t>Mechanism of divalent ions</a:t>
            </a:r>
            <a:endParaRPr lang="zh-CN" altLang="en-US" sz="3200" b="1" dirty="0"/>
          </a:p>
        </p:txBody>
      </p:sp>
    </p:spTree>
    <p:extLst>
      <p:ext uri="{BB962C8B-B14F-4D97-AF65-F5344CB8AC3E}">
        <p14:creationId xmlns:p14="http://schemas.microsoft.com/office/powerpoint/2010/main" val="2237309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66DBF15-F361-0CBC-9B2B-7FC4C578EF7F}"/>
              </a:ext>
            </a:extLst>
          </p:cNvPr>
          <p:cNvSpPr txBox="1"/>
          <p:nvPr/>
        </p:nvSpPr>
        <p:spPr>
          <a:xfrm>
            <a:off x="3290723" y="613190"/>
            <a:ext cx="6097978" cy="584775"/>
          </a:xfrm>
          <a:prstGeom prst="rect">
            <a:avLst/>
          </a:prstGeom>
          <a:noFill/>
        </p:spPr>
        <p:txBody>
          <a:bodyPr wrap="square">
            <a:spAutoFit/>
          </a:bodyPr>
          <a:lstStyle/>
          <a:p>
            <a:r>
              <a:rPr lang="en-US" altLang="zh-CN" sz="3200" b="1" dirty="0">
                <a:latin typeface="Georgia" panose="02040502050405020303" pitchFamily="18" charset="0"/>
              </a:rPr>
              <a:t>Mechanism of divalent ions</a:t>
            </a:r>
            <a:endParaRPr lang="zh-CN" altLang="en-US" sz="3200" b="1" dirty="0"/>
          </a:p>
        </p:txBody>
      </p:sp>
      <p:pic>
        <p:nvPicPr>
          <p:cNvPr id="4" name="图片 3">
            <a:extLst>
              <a:ext uri="{FF2B5EF4-FFF2-40B4-BE49-F238E27FC236}">
                <a16:creationId xmlns:a16="http://schemas.microsoft.com/office/drawing/2014/main" id="{82688232-2702-5F4A-07AC-F9A917584151}"/>
              </a:ext>
            </a:extLst>
          </p:cNvPr>
          <p:cNvPicPr>
            <a:picLocks noChangeAspect="1"/>
          </p:cNvPicPr>
          <p:nvPr/>
        </p:nvPicPr>
        <p:blipFill>
          <a:blip r:embed="rId2"/>
          <a:stretch>
            <a:fillRect/>
          </a:stretch>
        </p:blipFill>
        <p:spPr>
          <a:xfrm>
            <a:off x="2716705" y="1292966"/>
            <a:ext cx="6758589" cy="5046845"/>
          </a:xfrm>
          <a:prstGeom prst="rect">
            <a:avLst/>
          </a:prstGeom>
        </p:spPr>
      </p:pic>
    </p:spTree>
    <p:extLst>
      <p:ext uri="{BB962C8B-B14F-4D97-AF65-F5344CB8AC3E}">
        <p14:creationId xmlns:p14="http://schemas.microsoft.com/office/powerpoint/2010/main" val="2630049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02EEBAB-AE70-60C4-A311-078F06897470}"/>
              </a:ext>
            </a:extLst>
          </p:cNvPr>
          <p:cNvSpPr txBox="1"/>
          <p:nvPr/>
        </p:nvSpPr>
        <p:spPr>
          <a:xfrm>
            <a:off x="3290723" y="613190"/>
            <a:ext cx="6097978" cy="584775"/>
          </a:xfrm>
          <a:prstGeom prst="rect">
            <a:avLst/>
          </a:prstGeom>
          <a:noFill/>
        </p:spPr>
        <p:txBody>
          <a:bodyPr wrap="square">
            <a:spAutoFit/>
          </a:bodyPr>
          <a:lstStyle/>
          <a:p>
            <a:r>
              <a:rPr lang="en-US" altLang="zh-CN" sz="3200" b="1" dirty="0">
                <a:latin typeface="Georgia" panose="02040502050405020303" pitchFamily="18" charset="0"/>
              </a:rPr>
              <a:t>Mechanism of divalent ions</a:t>
            </a:r>
            <a:endParaRPr lang="zh-CN" altLang="en-US" sz="3200" b="1" dirty="0"/>
          </a:p>
        </p:txBody>
      </p:sp>
      <p:pic>
        <p:nvPicPr>
          <p:cNvPr id="3" name="图片 2" descr="图1">
            <a:extLst>
              <a:ext uri="{FF2B5EF4-FFF2-40B4-BE49-F238E27FC236}">
                <a16:creationId xmlns:a16="http://schemas.microsoft.com/office/drawing/2014/main" id="{C1C00F5E-169B-15F3-7A60-66FE40BA4D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1436" b="48773"/>
          <a:stretch/>
        </p:blipFill>
        <p:spPr bwMode="auto">
          <a:xfrm>
            <a:off x="1569395" y="1483633"/>
            <a:ext cx="9053209" cy="4761177"/>
          </a:xfrm>
          <a:prstGeom prst="rect">
            <a:avLst/>
          </a:prstGeom>
          <a:noFill/>
          <a:ln>
            <a:noFill/>
          </a:ln>
        </p:spPr>
      </p:pic>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D1974E78-D6D0-E277-A942-CF7387ACA187}"/>
                  </a:ext>
                </a:extLst>
              </p14:cNvPr>
              <p14:cNvContentPartPr/>
              <p14:nvPr/>
            </p14:nvContentPartPr>
            <p14:xfrm>
              <a:off x="1341000" y="1420320"/>
              <a:ext cx="396360" cy="254160"/>
            </p14:xfrm>
          </p:contentPart>
        </mc:Choice>
        <mc:Fallback>
          <p:pic>
            <p:nvPicPr>
              <p:cNvPr id="5" name="墨迹 4">
                <a:extLst>
                  <a:ext uri="{FF2B5EF4-FFF2-40B4-BE49-F238E27FC236}">
                    <a16:creationId xmlns:a16="http://schemas.microsoft.com/office/drawing/2014/main" id="{D1974E78-D6D0-E277-A942-CF7387ACA187}"/>
                  </a:ext>
                </a:extLst>
              </p:cNvPr>
              <p:cNvPicPr/>
              <p:nvPr/>
            </p:nvPicPr>
            <p:blipFill>
              <a:blip r:embed="rId4"/>
              <a:stretch>
                <a:fillRect/>
              </a:stretch>
            </p:blipFill>
            <p:spPr>
              <a:xfrm>
                <a:off x="1278000" y="1357680"/>
                <a:ext cx="522000" cy="379800"/>
              </a:xfrm>
              <a:prstGeom prst="rect">
                <a:avLst/>
              </a:prstGeom>
            </p:spPr>
          </p:pic>
        </mc:Fallback>
      </mc:AlternateContent>
    </p:spTree>
    <p:extLst>
      <p:ext uri="{BB962C8B-B14F-4D97-AF65-F5344CB8AC3E}">
        <p14:creationId xmlns:p14="http://schemas.microsoft.com/office/powerpoint/2010/main" val="3003380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65F0EC-B03C-B052-EF7A-5860BDB438B1}"/>
              </a:ext>
            </a:extLst>
          </p:cNvPr>
          <p:cNvSpPr txBox="1"/>
          <p:nvPr/>
        </p:nvSpPr>
        <p:spPr>
          <a:xfrm>
            <a:off x="3290723" y="613190"/>
            <a:ext cx="6097978" cy="584775"/>
          </a:xfrm>
          <a:prstGeom prst="rect">
            <a:avLst/>
          </a:prstGeom>
          <a:noFill/>
        </p:spPr>
        <p:txBody>
          <a:bodyPr wrap="square">
            <a:spAutoFit/>
          </a:bodyPr>
          <a:lstStyle/>
          <a:p>
            <a:r>
              <a:rPr lang="en-US" altLang="zh-CN" sz="3200" b="1" dirty="0">
                <a:latin typeface="Georgia" panose="02040502050405020303" pitchFamily="18" charset="0"/>
              </a:rPr>
              <a:t>Mechanism of divalent ions</a:t>
            </a:r>
            <a:endParaRPr lang="zh-CN" altLang="en-US" sz="3200" b="1" dirty="0"/>
          </a:p>
        </p:txBody>
      </p:sp>
      <p:pic>
        <p:nvPicPr>
          <p:cNvPr id="3" name="图片 2">
            <a:extLst>
              <a:ext uri="{FF2B5EF4-FFF2-40B4-BE49-F238E27FC236}">
                <a16:creationId xmlns:a16="http://schemas.microsoft.com/office/drawing/2014/main" id="{98B8C77A-42B9-9920-69AA-200C25FCE078}"/>
              </a:ext>
            </a:extLst>
          </p:cNvPr>
          <p:cNvPicPr>
            <a:picLocks noChangeAspect="1"/>
          </p:cNvPicPr>
          <p:nvPr/>
        </p:nvPicPr>
        <p:blipFill>
          <a:blip r:embed="rId2"/>
          <a:stretch>
            <a:fillRect/>
          </a:stretch>
        </p:blipFill>
        <p:spPr>
          <a:xfrm>
            <a:off x="575741" y="2402905"/>
            <a:ext cx="3651876" cy="2724648"/>
          </a:xfrm>
          <a:prstGeom prst="rect">
            <a:avLst/>
          </a:prstGeom>
        </p:spPr>
      </p:pic>
      <p:pic>
        <p:nvPicPr>
          <p:cNvPr id="4" name="图片 3">
            <a:extLst>
              <a:ext uri="{FF2B5EF4-FFF2-40B4-BE49-F238E27FC236}">
                <a16:creationId xmlns:a16="http://schemas.microsoft.com/office/drawing/2014/main" id="{851497CA-A7F6-4A7B-5837-8EFA1DCC7DFB}"/>
              </a:ext>
            </a:extLst>
          </p:cNvPr>
          <p:cNvPicPr>
            <a:picLocks noChangeAspect="1"/>
          </p:cNvPicPr>
          <p:nvPr/>
        </p:nvPicPr>
        <p:blipFill>
          <a:blip r:embed="rId3"/>
          <a:stretch>
            <a:fillRect/>
          </a:stretch>
        </p:blipFill>
        <p:spPr>
          <a:xfrm>
            <a:off x="4312509" y="2402905"/>
            <a:ext cx="3651877" cy="2700399"/>
          </a:xfrm>
          <a:prstGeom prst="rect">
            <a:avLst/>
          </a:prstGeom>
        </p:spPr>
      </p:pic>
      <p:pic>
        <p:nvPicPr>
          <p:cNvPr id="5" name="图片 4">
            <a:extLst>
              <a:ext uri="{FF2B5EF4-FFF2-40B4-BE49-F238E27FC236}">
                <a16:creationId xmlns:a16="http://schemas.microsoft.com/office/drawing/2014/main" id="{62D42785-78CF-16B0-0A04-048324857EA1}"/>
              </a:ext>
            </a:extLst>
          </p:cNvPr>
          <p:cNvPicPr>
            <a:picLocks noChangeAspect="1"/>
          </p:cNvPicPr>
          <p:nvPr/>
        </p:nvPicPr>
        <p:blipFill>
          <a:blip r:embed="rId4"/>
          <a:stretch>
            <a:fillRect/>
          </a:stretch>
        </p:blipFill>
        <p:spPr>
          <a:xfrm>
            <a:off x="8049278" y="2402905"/>
            <a:ext cx="3626998" cy="2724648"/>
          </a:xfrm>
          <a:prstGeom prst="rect">
            <a:avLst/>
          </a:prstGeom>
        </p:spPr>
      </p:pic>
    </p:spTree>
    <p:extLst>
      <p:ext uri="{BB962C8B-B14F-4D97-AF65-F5344CB8AC3E}">
        <p14:creationId xmlns:p14="http://schemas.microsoft.com/office/powerpoint/2010/main" val="1952715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3DEF6FF-B500-6DBA-D759-78E8C3A981EC}"/>
              </a:ext>
            </a:extLst>
          </p:cNvPr>
          <p:cNvSpPr txBox="1"/>
          <p:nvPr/>
        </p:nvSpPr>
        <p:spPr>
          <a:xfrm>
            <a:off x="3290723" y="613190"/>
            <a:ext cx="6097978" cy="584775"/>
          </a:xfrm>
          <a:prstGeom prst="rect">
            <a:avLst/>
          </a:prstGeom>
          <a:noFill/>
        </p:spPr>
        <p:txBody>
          <a:bodyPr wrap="square">
            <a:spAutoFit/>
          </a:bodyPr>
          <a:lstStyle/>
          <a:p>
            <a:r>
              <a:rPr lang="en-US" altLang="zh-CN" sz="3200" b="1" dirty="0">
                <a:latin typeface="Georgia" panose="02040502050405020303" pitchFamily="18" charset="0"/>
              </a:rPr>
              <a:t>Mechanism of divalent ions</a:t>
            </a:r>
            <a:endParaRPr lang="zh-CN" altLang="en-US" sz="3200" b="1" dirty="0"/>
          </a:p>
        </p:txBody>
      </p:sp>
      <p:pic>
        <p:nvPicPr>
          <p:cNvPr id="3" name="图片 2">
            <a:extLst>
              <a:ext uri="{FF2B5EF4-FFF2-40B4-BE49-F238E27FC236}">
                <a16:creationId xmlns:a16="http://schemas.microsoft.com/office/drawing/2014/main" id="{8B2BB2D5-6840-1A20-1D8E-7200D90BD8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76" b="88602"/>
          <a:stretch/>
        </p:blipFill>
        <p:spPr bwMode="auto">
          <a:xfrm>
            <a:off x="115780" y="2841783"/>
            <a:ext cx="7730837" cy="1842245"/>
          </a:xfrm>
          <a:prstGeom prst="rect">
            <a:avLst/>
          </a:prstGeom>
          <a:noFill/>
        </p:spPr>
      </p:pic>
      <p:pic>
        <p:nvPicPr>
          <p:cNvPr id="6" name="图片 5">
            <a:extLst>
              <a:ext uri="{FF2B5EF4-FFF2-40B4-BE49-F238E27FC236}">
                <a16:creationId xmlns:a16="http://schemas.microsoft.com/office/drawing/2014/main" id="{7762A29C-50C1-04A6-909A-F6C70903B21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44" t="76038" r="25257" b="-496"/>
          <a:stretch/>
        </p:blipFill>
        <p:spPr bwMode="auto">
          <a:xfrm>
            <a:off x="7727864" y="1604848"/>
            <a:ext cx="4087697" cy="4316117"/>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663D3A0C-88C8-F4A7-04A5-83C9A6C45DC4}"/>
                  </a:ext>
                </a:extLst>
              </p14:cNvPr>
              <p14:cNvContentPartPr/>
              <p14:nvPr/>
            </p14:nvContentPartPr>
            <p14:xfrm>
              <a:off x="7840440" y="1692840"/>
              <a:ext cx="198360" cy="186120"/>
            </p14:xfrm>
          </p:contentPart>
        </mc:Choice>
        <mc:Fallback>
          <p:pic>
            <p:nvPicPr>
              <p:cNvPr id="7" name="墨迹 6">
                <a:extLst>
                  <a:ext uri="{FF2B5EF4-FFF2-40B4-BE49-F238E27FC236}">
                    <a16:creationId xmlns:a16="http://schemas.microsoft.com/office/drawing/2014/main" id="{663D3A0C-88C8-F4A7-04A5-83C9A6C45DC4}"/>
                  </a:ext>
                </a:extLst>
              </p:cNvPr>
              <p:cNvPicPr/>
              <p:nvPr/>
            </p:nvPicPr>
            <p:blipFill>
              <a:blip r:embed="rId4"/>
              <a:stretch>
                <a:fillRect/>
              </a:stretch>
            </p:blipFill>
            <p:spPr>
              <a:xfrm>
                <a:off x="7777800" y="1630200"/>
                <a:ext cx="32400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墨迹 7">
                <a:extLst>
                  <a:ext uri="{FF2B5EF4-FFF2-40B4-BE49-F238E27FC236}">
                    <a16:creationId xmlns:a16="http://schemas.microsoft.com/office/drawing/2014/main" id="{FEE1E2C6-F976-C0C7-A872-B305E3510F70}"/>
                  </a:ext>
                </a:extLst>
              </p14:cNvPr>
              <p14:cNvContentPartPr/>
              <p14:nvPr/>
            </p14:nvContentPartPr>
            <p14:xfrm>
              <a:off x="587160" y="2870400"/>
              <a:ext cx="144360" cy="108720"/>
            </p14:xfrm>
          </p:contentPart>
        </mc:Choice>
        <mc:Fallback>
          <p:pic>
            <p:nvPicPr>
              <p:cNvPr id="8" name="墨迹 7">
                <a:extLst>
                  <a:ext uri="{FF2B5EF4-FFF2-40B4-BE49-F238E27FC236}">
                    <a16:creationId xmlns:a16="http://schemas.microsoft.com/office/drawing/2014/main" id="{FEE1E2C6-F976-C0C7-A872-B305E3510F70}"/>
                  </a:ext>
                </a:extLst>
              </p:cNvPr>
              <p:cNvPicPr/>
              <p:nvPr/>
            </p:nvPicPr>
            <p:blipFill>
              <a:blip r:embed="rId6"/>
              <a:stretch>
                <a:fillRect/>
              </a:stretch>
            </p:blipFill>
            <p:spPr>
              <a:xfrm>
                <a:off x="524520" y="2807760"/>
                <a:ext cx="270000" cy="234360"/>
              </a:xfrm>
              <a:prstGeom prst="rect">
                <a:avLst/>
              </a:prstGeom>
            </p:spPr>
          </p:pic>
        </mc:Fallback>
      </mc:AlternateContent>
    </p:spTree>
    <p:extLst>
      <p:ext uri="{BB962C8B-B14F-4D97-AF65-F5344CB8AC3E}">
        <p14:creationId xmlns:p14="http://schemas.microsoft.com/office/powerpoint/2010/main" val="3510326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B984DF-DE04-2D3B-AF64-35F1E9A94C09}"/>
              </a:ext>
            </a:extLst>
          </p:cNvPr>
          <p:cNvSpPr txBox="1"/>
          <p:nvPr/>
        </p:nvSpPr>
        <p:spPr>
          <a:xfrm>
            <a:off x="3290723" y="613190"/>
            <a:ext cx="6097978" cy="584775"/>
          </a:xfrm>
          <a:prstGeom prst="rect">
            <a:avLst/>
          </a:prstGeom>
          <a:noFill/>
        </p:spPr>
        <p:txBody>
          <a:bodyPr wrap="square">
            <a:spAutoFit/>
          </a:bodyPr>
          <a:lstStyle/>
          <a:p>
            <a:r>
              <a:rPr lang="en-US" altLang="zh-CN" sz="3200" b="1" dirty="0">
                <a:latin typeface="Georgia" panose="02040502050405020303" pitchFamily="18" charset="0"/>
              </a:rPr>
              <a:t>Mechanism of divalent ions</a:t>
            </a:r>
            <a:endParaRPr lang="zh-CN" altLang="en-US" sz="3200" b="1" dirty="0"/>
          </a:p>
        </p:txBody>
      </p:sp>
      <p:pic>
        <p:nvPicPr>
          <p:cNvPr id="3" name="图片 2">
            <a:extLst>
              <a:ext uri="{FF2B5EF4-FFF2-40B4-BE49-F238E27FC236}">
                <a16:creationId xmlns:a16="http://schemas.microsoft.com/office/drawing/2014/main" id="{C9B3902A-17F9-417D-DFAA-17BCE906795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8" t="10245" r="-853" b="56802"/>
          <a:stretch/>
        </p:blipFill>
        <p:spPr bwMode="auto">
          <a:xfrm>
            <a:off x="581892" y="1292967"/>
            <a:ext cx="7315820" cy="4951843"/>
          </a:xfrm>
          <a:prstGeom prst="rect">
            <a:avLst/>
          </a:prstGeom>
          <a:noFill/>
        </p:spPr>
      </p:pic>
      <p:pic>
        <p:nvPicPr>
          <p:cNvPr id="4" name="图片 3">
            <a:extLst>
              <a:ext uri="{FF2B5EF4-FFF2-40B4-BE49-F238E27FC236}">
                <a16:creationId xmlns:a16="http://schemas.microsoft.com/office/drawing/2014/main" id="{B0141493-8AFD-55AC-0702-078F1D19AD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44" t="76038" r="25257" b="-496"/>
          <a:stretch/>
        </p:blipFill>
        <p:spPr bwMode="auto">
          <a:xfrm>
            <a:off x="7897712" y="1610829"/>
            <a:ext cx="4087697" cy="4316117"/>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573E1A37-AB60-0AE9-29F2-4C9D54F603A7}"/>
                  </a:ext>
                </a:extLst>
              </p14:cNvPr>
              <p14:cNvContentPartPr/>
              <p14:nvPr/>
            </p14:nvContentPartPr>
            <p14:xfrm>
              <a:off x="8068680" y="1693200"/>
              <a:ext cx="86400" cy="243000"/>
            </p14:xfrm>
          </p:contentPart>
        </mc:Choice>
        <mc:Fallback>
          <p:pic>
            <p:nvPicPr>
              <p:cNvPr id="5" name="墨迹 4">
                <a:extLst>
                  <a:ext uri="{FF2B5EF4-FFF2-40B4-BE49-F238E27FC236}">
                    <a16:creationId xmlns:a16="http://schemas.microsoft.com/office/drawing/2014/main" id="{573E1A37-AB60-0AE9-29F2-4C9D54F603A7}"/>
                  </a:ext>
                </a:extLst>
              </p:cNvPr>
              <p:cNvPicPr/>
              <p:nvPr/>
            </p:nvPicPr>
            <p:blipFill>
              <a:blip r:embed="rId4"/>
              <a:stretch>
                <a:fillRect/>
              </a:stretch>
            </p:blipFill>
            <p:spPr>
              <a:xfrm>
                <a:off x="8005680" y="1630560"/>
                <a:ext cx="212040" cy="368640"/>
              </a:xfrm>
              <a:prstGeom prst="rect">
                <a:avLst/>
              </a:prstGeom>
            </p:spPr>
          </p:pic>
        </mc:Fallback>
      </mc:AlternateContent>
    </p:spTree>
    <p:extLst>
      <p:ext uri="{BB962C8B-B14F-4D97-AF65-F5344CB8AC3E}">
        <p14:creationId xmlns:p14="http://schemas.microsoft.com/office/powerpoint/2010/main" val="2352313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63BFB60-B78C-44D4-AA66-8119F43F1CB9}"/>
              </a:ext>
            </a:extLst>
          </p:cNvPr>
          <p:cNvSpPr txBox="1"/>
          <p:nvPr/>
        </p:nvSpPr>
        <p:spPr>
          <a:xfrm>
            <a:off x="3290723" y="613190"/>
            <a:ext cx="6097978" cy="584775"/>
          </a:xfrm>
          <a:prstGeom prst="rect">
            <a:avLst/>
          </a:prstGeom>
          <a:noFill/>
        </p:spPr>
        <p:txBody>
          <a:bodyPr wrap="square">
            <a:spAutoFit/>
          </a:bodyPr>
          <a:lstStyle/>
          <a:p>
            <a:r>
              <a:rPr lang="en-US" altLang="zh-CN" sz="3200" b="1" dirty="0">
                <a:latin typeface="Georgia" panose="02040502050405020303" pitchFamily="18" charset="0"/>
              </a:rPr>
              <a:t>Mechanism of divalent ions</a:t>
            </a:r>
            <a:endParaRPr lang="zh-CN" altLang="en-US" sz="3200" b="1" dirty="0"/>
          </a:p>
        </p:txBody>
      </p:sp>
      <p:pic>
        <p:nvPicPr>
          <p:cNvPr id="3" name="图片 2">
            <a:extLst>
              <a:ext uri="{FF2B5EF4-FFF2-40B4-BE49-F238E27FC236}">
                <a16:creationId xmlns:a16="http://schemas.microsoft.com/office/drawing/2014/main" id="{E872E96F-A128-A452-C7B2-C7AD7FEBB4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2880" r="471" b="23709"/>
          <a:stretch/>
        </p:blipFill>
        <p:spPr bwMode="auto">
          <a:xfrm>
            <a:off x="441908" y="1362172"/>
            <a:ext cx="6788456" cy="4741745"/>
          </a:xfrm>
          <a:prstGeom prst="rect">
            <a:avLst/>
          </a:prstGeom>
          <a:noFill/>
        </p:spPr>
      </p:pic>
      <p:pic>
        <p:nvPicPr>
          <p:cNvPr id="4" name="图片 3">
            <a:extLst>
              <a:ext uri="{FF2B5EF4-FFF2-40B4-BE49-F238E27FC236}">
                <a16:creationId xmlns:a16="http://schemas.microsoft.com/office/drawing/2014/main" id="{FBC48013-5B84-106F-630E-B291C9C31C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44" t="76038" r="25257" b="-496"/>
          <a:stretch/>
        </p:blipFill>
        <p:spPr bwMode="auto">
          <a:xfrm>
            <a:off x="7549734" y="1574985"/>
            <a:ext cx="4289249" cy="4528932"/>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448A0073-54ED-0CD6-C17C-E82C52B2640E}"/>
                  </a:ext>
                </a:extLst>
              </p14:cNvPr>
              <p14:cNvContentPartPr/>
              <p14:nvPr/>
            </p14:nvContentPartPr>
            <p14:xfrm>
              <a:off x="7581600" y="1332840"/>
              <a:ext cx="267480" cy="622800"/>
            </p14:xfrm>
          </p:contentPart>
        </mc:Choice>
        <mc:Fallback>
          <p:pic>
            <p:nvPicPr>
              <p:cNvPr id="5" name="墨迹 4">
                <a:extLst>
                  <a:ext uri="{FF2B5EF4-FFF2-40B4-BE49-F238E27FC236}">
                    <a16:creationId xmlns:a16="http://schemas.microsoft.com/office/drawing/2014/main" id="{448A0073-54ED-0CD6-C17C-E82C52B2640E}"/>
                  </a:ext>
                </a:extLst>
              </p:cNvPr>
              <p:cNvPicPr/>
              <p:nvPr/>
            </p:nvPicPr>
            <p:blipFill>
              <a:blip r:embed="rId4"/>
              <a:stretch>
                <a:fillRect/>
              </a:stretch>
            </p:blipFill>
            <p:spPr>
              <a:xfrm>
                <a:off x="7518600" y="1270200"/>
                <a:ext cx="393120" cy="748440"/>
              </a:xfrm>
              <a:prstGeom prst="rect">
                <a:avLst/>
              </a:prstGeom>
            </p:spPr>
          </p:pic>
        </mc:Fallback>
      </mc:AlternateContent>
    </p:spTree>
    <p:extLst>
      <p:ext uri="{BB962C8B-B14F-4D97-AF65-F5344CB8AC3E}">
        <p14:creationId xmlns:p14="http://schemas.microsoft.com/office/powerpoint/2010/main" val="127082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Figure 3">
            <a:extLst>
              <a:ext uri="{FF2B5EF4-FFF2-40B4-BE49-F238E27FC236}">
                <a16:creationId xmlns:a16="http://schemas.microsoft.com/office/drawing/2014/main" id="{FFFA7248-28FF-5B04-6B79-B5B8ECC45D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4655" b="71917"/>
          <a:stretch/>
        </p:blipFill>
        <p:spPr bwMode="auto">
          <a:xfrm>
            <a:off x="1036574" y="2091495"/>
            <a:ext cx="4081692" cy="3049084"/>
          </a:xfrm>
          <a:prstGeom prst="rect">
            <a:avLst/>
          </a:prstGeom>
          <a:noFill/>
          <a:ln>
            <a:noFill/>
          </a:ln>
        </p:spPr>
      </p:pic>
      <p:pic>
        <p:nvPicPr>
          <p:cNvPr id="3" name="图片 2">
            <a:extLst>
              <a:ext uri="{FF2B5EF4-FFF2-40B4-BE49-F238E27FC236}">
                <a16:creationId xmlns:a16="http://schemas.microsoft.com/office/drawing/2014/main" id="{6409FC92-FC1B-AC80-F6B0-45F5DF5D8AFD}"/>
              </a:ext>
            </a:extLst>
          </p:cNvPr>
          <p:cNvPicPr>
            <a:picLocks noChangeAspect="1"/>
          </p:cNvPicPr>
          <p:nvPr/>
        </p:nvPicPr>
        <p:blipFill rotWithShape="1">
          <a:blip r:embed="rId3"/>
          <a:srcRect l="4898" t="21954"/>
          <a:stretch/>
        </p:blipFill>
        <p:spPr>
          <a:xfrm>
            <a:off x="5367646" y="1757549"/>
            <a:ext cx="6070701" cy="3716976"/>
          </a:xfrm>
          <a:prstGeom prst="rect">
            <a:avLst/>
          </a:prstGeom>
        </p:spPr>
      </p:pic>
      <p:sp>
        <p:nvSpPr>
          <p:cNvPr id="4" name="文本框 3">
            <a:extLst>
              <a:ext uri="{FF2B5EF4-FFF2-40B4-BE49-F238E27FC236}">
                <a16:creationId xmlns:a16="http://schemas.microsoft.com/office/drawing/2014/main" id="{5DC9D5EF-98F6-E1E2-5F1B-B0CC50C102BF}"/>
              </a:ext>
            </a:extLst>
          </p:cNvPr>
          <p:cNvSpPr txBox="1"/>
          <p:nvPr/>
        </p:nvSpPr>
        <p:spPr>
          <a:xfrm>
            <a:off x="3290723" y="613190"/>
            <a:ext cx="6097978" cy="584775"/>
          </a:xfrm>
          <a:prstGeom prst="rect">
            <a:avLst/>
          </a:prstGeom>
          <a:noFill/>
        </p:spPr>
        <p:txBody>
          <a:bodyPr wrap="square">
            <a:spAutoFit/>
          </a:bodyPr>
          <a:lstStyle/>
          <a:p>
            <a:r>
              <a:rPr lang="en-US" altLang="zh-CN" sz="3200" b="1" dirty="0">
                <a:latin typeface="Georgia" panose="02040502050405020303" pitchFamily="18" charset="0"/>
              </a:rPr>
              <a:t>Mechanism of divalent ions</a:t>
            </a:r>
            <a:endParaRPr lang="zh-CN" altLang="en-US" sz="3200" b="1" dirty="0"/>
          </a:p>
        </p:txBody>
      </p:sp>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646A7487-094E-D0D4-4258-EE4612EE68BC}"/>
                  </a:ext>
                </a:extLst>
              </p14:cNvPr>
              <p14:cNvContentPartPr/>
              <p14:nvPr/>
            </p14:nvContentPartPr>
            <p14:xfrm>
              <a:off x="471960" y="990480"/>
              <a:ext cx="360" cy="360"/>
            </p14:xfrm>
          </p:contentPart>
        </mc:Choice>
        <mc:Fallback>
          <p:pic>
            <p:nvPicPr>
              <p:cNvPr id="5" name="墨迹 4">
                <a:extLst>
                  <a:ext uri="{FF2B5EF4-FFF2-40B4-BE49-F238E27FC236}">
                    <a16:creationId xmlns:a16="http://schemas.microsoft.com/office/drawing/2014/main" id="{646A7487-094E-D0D4-4258-EE4612EE68BC}"/>
                  </a:ext>
                </a:extLst>
              </p:cNvPr>
              <p:cNvPicPr/>
              <p:nvPr/>
            </p:nvPicPr>
            <p:blipFill>
              <a:blip r:embed="rId5"/>
              <a:stretch>
                <a:fillRect/>
              </a:stretch>
            </p:blipFill>
            <p:spPr>
              <a:xfrm>
                <a:off x="409320" y="92748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墨迹 5">
                <a:extLst>
                  <a:ext uri="{FF2B5EF4-FFF2-40B4-BE49-F238E27FC236}">
                    <a16:creationId xmlns:a16="http://schemas.microsoft.com/office/drawing/2014/main" id="{6A2CF20C-AF9C-D26A-26F6-F53DBA192F47}"/>
                  </a:ext>
                </a:extLst>
              </p14:cNvPr>
              <p14:cNvContentPartPr/>
              <p14:nvPr/>
            </p14:nvContentPartPr>
            <p14:xfrm>
              <a:off x="974880" y="2138880"/>
              <a:ext cx="565560" cy="334440"/>
            </p14:xfrm>
          </p:contentPart>
        </mc:Choice>
        <mc:Fallback>
          <p:pic>
            <p:nvPicPr>
              <p:cNvPr id="6" name="墨迹 5">
                <a:extLst>
                  <a:ext uri="{FF2B5EF4-FFF2-40B4-BE49-F238E27FC236}">
                    <a16:creationId xmlns:a16="http://schemas.microsoft.com/office/drawing/2014/main" id="{6A2CF20C-AF9C-D26A-26F6-F53DBA192F47}"/>
                  </a:ext>
                </a:extLst>
              </p:cNvPr>
              <p:cNvPicPr/>
              <p:nvPr/>
            </p:nvPicPr>
            <p:blipFill>
              <a:blip r:embed="rId7"/>
              <a:stretch>
                <a:fillRect/>
              </a:stretch>
            </p:blipFill>
            <p:spPr>
              <a:xfrm>
                <a:off x="912240" y="2076240"/>
                <a:ext cx="691200" cy="460080"/>
              </a:xfrm>
              <a:prstGeom prst="rect">
                <a:avLst/>
              </a:prstGeom>
            </p:spPr>
          </p:pic>
        </mc:Fallback>
      </mc:AlternateContent>
    </p:spTree>
    <p:extLst>
      <p:ext uri="{BB962C8B-B14F-4D97-AF65-F5344CB8AC3E}">
        <p14:creationId xmlns:p14="http://schemas.microsoft.com/office/powerpoint/2010/main" val="3650850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Figure 3">
            <a:extLst>
              <a:ext uri="{FF2B5EF4-FFF2-40B4-BE49-F238E27FC236}">
                <a16:creationId xmlns:a16="http://schemas.microsoft.com/office/drawing/2014/main" id="{831118CB-2656-19D5-CFB0-9D5CA1149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505" b="50000"/>
          <a:stretch/>
        </p:blipFill>
        <p:spPr bwMode="auto">
          <a:xfrm>
            <a:off x="356259" y="1753592"/>
            <a:ext cx="7849311" cy="3649682"/>
          </a:xfrm>
          <a:prstGeom prst="rect">
            <a:avLst/>
          </a:prstGeom>
          <a:noFill/>
          <a:ln>
            <a:noFill/>
          </a:ln>
        </p:spPr>
      </p:pic>
      <p:pic>
        <p:nvPicPr>
          <p:cNvPr id="3" name="图片 2">
            <a:extLst>
              <a:ext uri="{FF2B5EF4-FFF2-40B4-BE49-F238E27FC236}">
                <a16:creationId xmlns:a16="http://schemas.microsoft.com/office/drawing/2014/main" id="{60D76E90-1D24-F231-4913-7FF28C2FD6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44" t="76038" r="25257" b="-496"/>
          <a:stretch/>
        </p:blipFill>
        <p:spPr bwMode="auto">
          <a:xfrm>
            <a:off x="8379209" y="1753591"/>
            <a:ext cx="3456532" cy="3649683"/>
          </a:xfrm>
          <a:prstGeom prst="rect">
            <a:avLst/>
          </a:prstGeom>
          <a:noFill/>
        </p:spPr>
      </p:pic>
      <p:sp>
        <p:nvSpPr>
          <p:cNvPr id="4" name="文本框 3">
            <a:extLst>
              <a:ext uri="{FF2B5EF4-FFF2-40B4-BE49-F238E27FC236}">
                <a16:creationId xmlns:a16="http://schemas.microsoft.com/office/drawing/2014/main" id="{5FCCB876-6A48-744D-9E1C-2D8282913F55}"/>
              </a:ext>
            </a:extLst>
          </p:cNvPr>
          <p:cNvSpPr txBox="1"/>
          <p:nvPr/>
        </p:nvSpPr>
        <p:spPr>
          <a:xfrm>
            <a:off x="3290723" y="613190"/>
            <a:ext cx="6097978" cy="584775"/>
          </a:xfrm>
          <a:prstGeom prst="rect">
            <a:avLst/>
          </a:prstGeom>
          <a:noFill/>
        </p:spPr>
        <p:txBody>
          <a:bodyPr wrap="square">
            <a:spAutoFit/>
          </a:bodyPr>
          <a:lstStyle/>
          <a:p>
            <a:r>
              <a:rPr lang="en-US" altLang="zh-CN" sz="3200" b="1" dirty="0">
                <a:latin typeface="Georgia" panose="02040502050405020303" pitchFamily="18" charset="0"/>
              </a:rPr>
              <a:t>Mechanism of divalent ions</a:t>
            </a:r>
            <a:endParaRPr lang="zh-CN" altLang="en-US" sz="3200" b="1" dirty="0"/>
          </a:p>
        </p:txBody>
      </p:sp>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A826FE44-4F49-FEC3-A2BA-6CDFFA05998C}"/>
                  </a:ext>
                </a:extLst>
              </p14:cNvPr>
              <p14:cNvContentPartPr/>
              <p14:nvPr/>
            </p14:nvContentPartPr>
            <p14:xfrm>
              <a:off x="266400" y="1797240"/>
              <a:ext cx="131760" cy="168120"/>
            </p14:xfrm>
          </p:contentPart>
        </mc:Choice>
        <mc:Fallback>
          <p:pic>
            <p:nvPicPr>
              <p:cNvPr id="5" name="墨迹 4">
                <a:extLst>
                  <a:ext uri="{FF2B5EF4-FFF2-40B4-BE49-F238E27FC236}">
                    <a16:creationId xmlns:a16="http://schemas.microsoft.com/office/drawing/2014/main" id="{A826FE44-4F49-FEC3-A2BA-6CDFFA05998C}"/>
                  </a:ext>
                </a:extLst>
              </p:cNvPr>
              <p:cNvPicPr/>
              <p:nvPr/>
            </p:nvPicPr>
            <p:blipFill>
              <a:blip r:embed="rId5"/>
              <a:stretch>
                <a:fillRect/>
              </a:stretch>
            </p:blipFill>
            <p:spPr>
              <a:xfrm>
                <a:off x="203760" y="1734240"/>
                <a:ext cx="25740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墨迹 5">
                <a:extLst>
                  <a:ext uri="{FF2B5EF4-FFF2-40B4-BE49-F238E27FC236}">
                    <a16:creationId xmlns:a16="http://schemas.microsoft.com/office/drawing/2014/main" id="{12EB1DE3-E8BD-18FA-7832-9BE2DA99857D}"/>
                  </a:ext>
                </a:extLst>
              </p14:cNvPr>
              <p14:cNvContentPartPr/>
              <p14:nvPr/>
            </p14:nvContentPartPr>
            <p14:xfrm>
              <a:off x="6094440" y="1818840"/>
              <a:ext cx="170640" cy="162720"/>
            </p14:xfrm>
          </p:contentPart>
        </mc:Choice>
        <mc:Fallback>
          <p:pic>
            <p:nvPicPr>
              <p:cNvPr id="6" name="墨迹 5">
                <a:extLst>
                  <a:ext uri="{FF2B5EF4-FFF2-40B4-BE49-F238E27FC236}">
                    <a16:creationId xmlns:a16="http://schemas.microsoft.com/office/drawing/2014/main" id="{12EB1DE3-E8BD-18FA-7832-9BE2DA99857D}"/>
                  </a:ext>
                </a:extLst>
              </p:cNvPr>
              <p:cNvPicPr/>
              <p:nvPr/>
            </p:nvPicPr>
            <p:blipFill>
              <a:blip r:embed="rId7"/>
              <a:stretch>
                <a:fillRect/>
              </a:stretch>
            </p:blipFill>
            <p:spPr>
              <a:xfrm>
                <a:off x="6031440" y="1755840"/>
                <a:ext cx="29628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墨迹 6">
                <a:extLst>
                  <a:ext uri="{FF2B5EF4-FFF2-40B4-BE49-F238E27FC236}">
                    <a16:creationId xmlns:a16="http://schemas.microsoft.com/office/drawing/2014/main" id="{DE40C3EF-7DAE-5110-4303-6BADC98C8472}"/>
                  </a:ext>
                </a:extLst>
              </p14:cNvPr>
              <p14:cNvContentPartPr/>
              <p14:nvPr/>
            </p14:nvContentPartPr>
            <p14:xfrm>
              <a:off x="8422200" y="1812720"/>
              <a:ext cx="310680" cy="150120"/>
            </p14:xfrm>
          </p:contentPart>
        </mc:Choice>
        <mc:Fallback>
          <p:pic>
            <p:nvPicPr>
              <p:cNvPr id="7" name="墨迹 6">
                <a:extLst>
                  <a:ext uri="{FF2B5EF4-FFF2-40B4-BE49-F238E27FC236}">
                    <a16:creationId xmlns:a16="http://schemas.microsoft.com/office/drawing/2014/main" id="{DE40C3EF-7DAE-5110-4303-6BADC98C8472}"/>
                  </a:ext>
                </a:extLst>
              </p:cNvPr>
              <p:cNvPicPr/>
              <p:nvPr/>
            </p:nvPicPr>
            <p:blipFill>
              <a:blip r:embed="rId9"/>
              <a:stretch>
                <a:fillRect/>
              </a:stretch>
            </p:blipFill>
            <p:spPr>
              <a:xfrm>
                <a:off x="8359200" y="1750080"/>
                <a:ext cx="436320" cy="275760"/>
              </a:xfrm>
              <a:prstGeom prst="rect">
                <a:avLst/>
              </a:prstGeom>
            </p:spPr>
          </p:pic>
        </mc:Fallback>
      </mc:AlternateContent>
    </p:spTree>
    <p:extLst>
      <p:ext uri="{BB962C8B-B14F-4D97-AF65-F5344CB8AC3E}">
        <p14:creationId xmlns:p14="http://schemas.microsoft.com/office/powerpoint/2010/main" val="1703423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etal_20230319_095033">
            <a:hlinkClick r:id="" action="ppaction://media"/>
            <a:extLst>
              <a:ext uri="{FF2B5EF4-FFF2-40B4-BE49-F238E27FC236}">
                <a16:creationId xmlns:a16="http://schemas.microsoft.com/office/drawing/2014/main" id="{320CE406-A27E-ACAA-12AA-F4BE3DD1C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6987" y="1401808"/>
            <a:ext cx="10513265" cy="4646097"/>
          </a:xfrm>
          <a:prstGeom prst="rect">
            <a:avLst/>
          </a:prstGeom>
        </p:spPr>
      </p:pic>
    </p:spTree>
    <p:extLst>
      <p:ext uri="{BB962C8B-B14F-4D97-AF65-F5344CB8AC3E}">
        <p14:creationId xmlns:p14="http://schemas.microsoft.com/office/powerpoint/2010/main" val="309958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EC36C07-68D7-BDBE-C36A-EBECFC36BEAB}"/>
              </a:ext>
            </a:extLst>
          </p:cNvPr>
          <p:cNvSpPr txBox="1"/>
          <p:nvPr/>
        </p:nvSpPr>
        <p:spPr>
          <a:xfrm>
            <a:off x="3290723" y="613190"/>
            <a:ext cx="6097978" cy="584775"/>
          </a:xfrm>
          <a:prstGeom prst="rect">
            <a:avLst/>
          </a:prstGeom>
          <a:noFill/>
        </p:spPr>
        <p:txBody>
          <a:bodyPr wrap="square">
            <a:spAutoFit/>
          </a:bodyPr>
          <a:lstStyle/>
          <a:p>
            <a:r>
              <a:rPr lang="en-US" altLang="zh-CN" sz="3200" b="1" dirty="0">
                <a:latin typeface="Georgia" panose="02040502050405020303" pitchFamily="18" charset="0"/>
              </a:rPr>
              <a:t>Mechanism of divalent ions</a:t>
            </a:r>
            <a:endParaRPr lang="zh-CN" altLang="en-US" sz="3200" b="1" dirty="0"/>
          </a:p>
        </p:txBody>
      </p:sp>
      <p:pic>
        <p:nvPicPr>
          <p:cNvPr id="6" name="图片 5" descr="图5">
            <a:extLst>
              <a:ext uri="{FF2B5EF4-FFF2-40B4-BE49-F238E27FC236}">
                <a16:creationId xmlns:a16="http://schemas.microsoft.com/office/drawing/2014/main" id="{8966C98F-6D8C-FE27-1753-BF6A87C6A18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2092" y="1197965"/>
            <a:ext cx="6415240" cy="5074742"/>
          </a:xfrm>
          <a:prstGeom prst="rect">
            <a:avLst/>
          </a:prstGeom>
          <a:noFill/>
          <a:ln>
            <a:noFill/>
          </a:ln>
        </p:spPr>
      </p:pic>
    </p:spTree>
    <p:extLst>
      <p:ext uri="{BB962C8B-B14F-4D97-AF65-F5344CB8AC3E}">
        <p14:creationId xmlns:p14="http://schemas.microsoft.com/office/powerpoint/2010/main" val="3018877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6CC241-2F29-F146-CC4A-754EBB2C90B1}"/>
              </a:ext>
            </a:extLst>
          </p:cNvPr>
          <p:cNvPicPr>
            <a:picLocks noChangeAspect="1"/>
          </p:cNvPicPr>
          <p:nvPr/>
        </p:nvPicPr>
        <p:blipFill>
          <a:blip r:embed="rId2"/>
          <a:stretch>
            <a:fillRect/>
          </a:stretch>
        </p:blipFill>
        <p:spPr>
          <a:xfrm>
            <a:off x="3182942" y="642454"/>
            <a:ext cx="6430133" cy="4917434"/>
          </a:xfrm>
          <a:prstGeom prst="rect">
            <a:avLst/>
          </a:prstGeom>
        </p:spPr>
      </p:pic>
      <p:sp>
        <p:nvSpPr>
          <p:cNvPr id="9" name="文本框 8">
            <a:extLst>
              <a:ext uri="{FF2B5EF4-FFF2-40B4-BE49-F238E27FC236}">
                <a16:creationId xmlns:a16="http://schemas.microsoft.com/office/drawing/2014/main" id="{A466B20D-6138-41B4-BD5C-5C20D27F413F}"/>
              </a:ext>
            </a:extLst>
          </p:cNvPr>
          <p:cNvSpPr txBox="1"/>
          <p:nvPr/>
        </p:nvSpPr>
        <p:spPr>
          <a:xfrm>
            <a:off x="2269354" y="5713504"/>
            <a:ext cx="8257310" cy="646331"/>
          </a:xfrm>
          <a:prstGeom prst="rect">
            <a:avLst/>
          </a:prstGeom>
          <a:noFill/>
        </p:spPr>
        <p:txBody>
          <a:bodyPr wrap="square">
            <a:spAutoFit/>
          </a:bodyPr>
          <a:lstStyle/>
          <a:p>
            <a:pPr algn="just"/>
            <a:r>
              <a:rPr lang="en-US" altLang="zh-CN" sz="1800" kern="100" dirty="0">
                <a:effectLst/>
                <a:latin typeface="Georgia" panose="02040502050405020303" pitchFamily="18" charset="0"/>
                <a:ea typeface="等线" panose="02010600030101010101" pitchFamily="2" charset="-122"/>
                <a:cs typeface="Times New Roman" panose="02020603050405020304" pitchFamily="18" charset="0"/>
              </a:rPr>
              <a:t>Wilkinson ME, </a:t>
            </a:r>
            <a:r>
              <a:rPr lang="en-US" altLang="zh-CN" sz="1800" kern="100" dirty="0" err="1">
                <a:effectLst/>
                <a:latin typeface="Georgia" panose="02040502050405020303" pitchFamily="18" charset="0"/>
                <a:ea typeface="等线" panose="02010600030101010101" pitchFamily="2" charset="-122"/>
                <a:cs typeface="Times New Roman" panose="02020603050405020304" pitchFamily="18" charset="0"/>
              </a:rPr>
              <a:t>Charenton</a:t>
            </a:r>
            <a:r>
              <a:rPr lang="en-US" altLang="zh-CN" sz="1800" kern="100" dirty="0">
                <a:effectLst/>
                <a:latin typeface="Georgia" panose="02040502050405020303" pitchFamily="18" charset="0"/>
                <a:ea typeface="等线" panose="02010600030101010101" pitchFamily="2" charset="-122"/>
                <a:cs typeface="Times New Roman" panose="02020603050405020304" pitchFamily="18" charset="0"/>
              </a:rPr>
              <a:t> C, Nagai K. RNA Splicing by the Spliceosome. </a:t>
            </a:r>
            <a:r>
              <a:rPr lang="zh-CN" altLang="zh-CN" sz="1800" i="1" kern="100" dirty="0">
                <a:effectLst/>
                <a:latin typeface="Georgia" panose="02040502050405020303" pitchFamily="18" charset="0"/>
                <a:ea typeface="等线" panose="02010600030101010101" pitchFamily="2" charset="-122"/>
                <a:cs typeface="Times New Roman" panose="02020603050405020304" pitchFamily="18" charset="0"/>
              </a:rPr>
              <a:t>Annu Rev Biochem</a:t>
            </a:r>
            <a:r>
              <a:rPr lang="zh-CN" altLang="zh-CN" sz="1800" kern="100" dirty="0">
                <a:effectLst/>
                <a:latin typeface="Georgia" panose="02040502050405020303" pitchFamily="18" charset="0"/>
                <a:ea typeface="等线" panose="02010600030101010101" pitchFamily="2" charset="-122"/>
                <a:cs typeface="Times New Roman" panose="02020603050405020304" pitchFamily="18" charset="0"/>
              </a:rPr>
              <a:t>. 2020;89:359-388. doi:10.1146/annurev-biochem-091719-064225</a:t>
            </a:r>
          </a:p>
        </p:txBody>
      </p:sp>
      <p:grpSp>
        <p:nvGrpSpPr>
          <p:cNvPr id="12" name="组合 11">
            <a:extLst>
              <a:ext uri="{FF2B5EF4-FFF2-40B4-BE49-F238E27FC236}">
                <a16:creationId xmlns:a16="http://schemas.microsoft.com/office/drawing/2014/main" id="{9E7E1167-1248-D8AA-3B40-CBF2EC112D8F}"/>
              </a:ext>
            </a:extLst>
          </p:cNvPr>
          <p:cNvGrpSpPr/>
          <p:nvPr/>
        </p:nvGrpSpPr>
        <p:grpSpPr>
          <a:xfrm>
            <a:off x="3201120" y="502320"/>
            <a:ext cx="3771000" cy="581400"/>
            <a:chOff x="3201120" y="502320"/>
            <a:chExt cx="3771000" cy="581400"/>
          </a:xfrm>
        </p:grpSpPr>
        <mc:AlternateContent xmlns:mc="http://schemas.openxmlformats.org/markup-compatibility/2006">
          <mc:Choice xmlns:p14="http://schemas.microsoft.com/office/powerpoint/2010/main" Requires="p14">
            <p:contentPart p14:bwMode="auto" r:id="rId3">
              <p14:nvContentPartPr>
                <p14:cNvPr id="10" name="墨迹 9">
                  <a:extLst>
                    <a:ext uri="{FF2B5EF4-FFF2-40B4-BE49-F238E27FC236}">
                      <a16:creationId xmlns:a16="http://schemas.microsoft.com/office/drawing/2014/main" id="{E641F8A2-A596-2CB9-C1DC-63847E6B8340}"/>
                    </a:ext>
                  </a:extLst>
                </p14:cNvPr>
                <p14:cNvContentPartPr/>
                <p14:nvPr/>
              </p14:nvContentPartPr>
              <p14:xfrm>
                <a:off x="3201120" y="502320"/>
                <a:ext cx="1956240" cy="581400"/>
              </p14:xfrm>
            </p:contentPart>
          </mc:Choice>
          <mc:Fallback>
            <p:pic>
              <p:nvPicPr>
                <p:cNvPr id="10" name="墨迹 9">
                  <a:extLst>
                    <a:ext uri="{FF2B5EF4-FFF2-40B4-BE49-F238E27FC236}">
                      <a16:creationId xmlns:a16="http://schemas.microsoft.com/office/drawing/2014/main" id="{E641F8A2-A596-2CB9-C1DC-63847E6B8340}"/>
                    </a:ext>
                  </a:extLst>
                </p:cNvPr>
                <p:cNvPicPr/>
                <p:nvPr/>
              </p:nvPicPr>
              <p:blipFill>
                <a:blip r:embed="rId4"/>
                <a:stretch>
                  <a:fillRect/>
                </a:stretch>
              </p:blipFill>
              <p:spPr>
                <a:xfrm>
                  <a:off x="3138120" y="439680"/>
                  <a:ext cx="2081880" cy="707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墨迹 10">
                  <a:extLst>
                    <a:ext uri="{FF2B5EF4-FFF2-40B4-BE49-F238E27FC236}">
                      <a16:creationId xmlns:a16="http://schemas.microsoft.com/office/drawing/2014/main" id="{1502F5CB-8551-3677-50FD-58F947F7AEE5}"/>
                    </a:ext>
                  </a:extLst>
                </p14:cNvPr>
                <p14:cNvContentPartPr/>
                <p14:nvPr/>
              </p14:nvContentPartPr>
              <p14:xfrm>
                <a:off x="6331680" y="601680"/>
                <a:ext cx="640440" cy="61560"/>
              </p14:xfrm>
            </p:contentPart>
          </mc:Choice>
          <mc:Fallback>
            <p:pic>
              <p:nvPicPr>
                <p:cNvPr id="11" name="墨迹 10">
                  <a:extLst>
                    <a:ext uri="{FF2B5EF4-FFF2-40B4-BE49-F238E27FC236}">
                      <a16:creationId xmlns:a16="http://schemas.microsoft.com/office/drawing/2014/main" id="{1502F5CB-8551-3677-50FD-58F947F7AEE5}"/>
                    </a:ext>
                  </a:extLst>
                </p:cNvPr>
                <p:cNvPicPr/>
                <p:nvPr/>
              </p:nvPicPr>
              <p:blipFill>
                <a:blip r:embed="rId6"/>
                <a:stretch>
                  <a:fillRect/>
                </a:stretch>
              </p:blipFill>
              <p:spPr>
                <a:xfrm>
                  <a:off x="6269040" y="538680"/>
                  <a:ext cx="766080" cy="187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3" name="墨迹 12">
                <a:extLst>
                  <a:ext uri="{FF2B5EF4-FFF2-40B4-BE49-F238E27FC236}">
                    <a16:creationId xmlns:a16="http://schemas.microsoft.com/office/drawing/2014/main" id="{5BD29FD5-0C4F-3C23-2065-CF9FB8016DF0}"/>
                  </a:ext>
                </a:extLst>
              </p14:cNvPr>
              <p14:cNvContentPartPr/>
              <p14:nvPr/>
            </p14:nvContentPartPr>
            <p14:xfrm>
              <a:off x="8482320" y="593400"/>
              <a:ext cx="599760" cy="153720"/>
            </p14:xfrm>
          </p:contentPart>
        </mc:Choice>
        <mc:Fallback>
          <p:pic>
            <p:nvPicPr>
              <p:cNvPr id="13" name="墨迹 12">
                <a:extLst>
                  <a:ext uri="{FF2B5EF4-FFF2-40B4-BE49-F238E27FC236}">
                    <a16:creationId xmlns:a16="http://schemas.microsoft.com/office/drawing/2014/main" id="{5BD29FD5-0C4F-3C23-2065-CF9FB8016DF0}"/>
                  </a:ext>
                </a:extLst>
              </p:cNvPr>
              <p:cNvPicPr/>
              <p:nvPr/>
            </p:nvPicPr>
            <p:blipFill>
              <a:blip r:embed="rId8"/>
              <a:stretch>
                <a:fillRect/>
              </a:stretch>
            </p:blipFill>
            <p:spPr>
              <a:xfrm>
                <a:off x="8419320" y="530760"/>
                <a:ext cx="725400" cy="279360"/>
              </a:xfrm>
              <a:prstGeom prst="rect">
                <a:avLst/>
              </a:prstGeom>
            </p:spPr>
          </p:pic>
        </mc:Fallback>
      </mc:AlternateContent>
    </p:spTree>
    <p:extLst>
      <p:ext uri="{BB962C8B-B14F-4D97-AF65-F5344CB8AC3E}">
        <p14:creationId xmlns:p14="http://schemas.microsoft.com/office/powerpoint/2010/main" val="2628041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4EDC51-EEA3-A2DA-6BC2-C1B3B6936EC4}"/>
              </a:ext>
            </a:extLst>
          </p:cNvPr>
          <p:cNvPicPr>
            <a:picLocks noChangeAspect="1"/>
          </p:cNvPicPr>
          <p:nvPr/>
        </p:nvPicPr>
        <p:blipFill>
          <a:blip r:embed="rId2"/>
          <a:stretch>
            <a:fillRect/>
          </a:stretch>
        </p:blipFill>
        <p:spPr>
          <a:xfrm>
            <a:off x="1622195" y="1075000"/>
            <a:ext cx="8947610" cy="5016758"/>
          </a:xfrm>
          <a:prstGeom prst="rect">
            <a:avLst/>
          </a:prstGeom>
        </p:spPr>
      </p:pic>
    </p:spTree>
    <p:extLst>
      <p:ext uri="{BB962C8B-B14F-4D97-AF65-F5344CB8AC3E}">
        <p14:creationId xmlns:p14="http://schemas.microsoft.com/office/powerpoint/2010/main" val="2193082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B33379-5AFB-F29C-D3B6-B9983700179C}"/>
              </a:ext>
            </a:extLst>
          </p:cNvPr>
          <p:cNvPicPr>
            <a:picLocks noChangeAspect="1"/>
          </p:cNvPicPr>
          <p:nvPr/>
        </p:nvPicPr>
        <p:blipFill rotWithShape="1">
          <a:blip r:embed="rId2"/>
          <a:srcRect b="55781"/>
          <a:stretch/>
        </p:blipFill>
        <p:spPr>
          <a:xfrm>
            <a:off x="334166" y="1635431"/>
            <a:ext cx="5912255" cy="2988871"/>
          </a:xfrm>
          <a:prstGeom prst="rect">
            <a:avLst/>
          </a:prstGeom>
        </p:spPr>
      </p:pic>
      <p:pic>
        <p:nvPicPr>
          <p:cNvPr id="5" name="图片 4">
            <a:extLst>
              <a:ext uri="{FF2B5EF4-FFF2-40B4-BE49-F238E27FC236}">
                <a16:creationId xmlns:a16="http://schemas.microsoft.com/office/drawing/2014/main" id="{C766EBDA-3846-1F48-DF0B-CC5BB281911F}"/>
              </a:ext>
            </a:extLst>
          </p:cNvPr>
          <p:cNvPicPr>
            <a:picLocks noChangeAspect="1"/>
          </p:cNvPicPr>
          <p:nvPr/>
        </p:nvPicPr>
        <p:blipFill rotWithShape="1">
          <a:blip r:embed="rId2"/>
          <a:srcRect t="43637"/>
          <a:stretch/>
        </p:blipFill>
        <p:spPr>
          <a:xfrm>
            <a:off x="6246421" y="1635431"/>
            <a:ext cx="5566749" cy="3587138"/>
          </a:xfrm>
          <a:prstGeom prst="rect">
            <a:avLst/>
          </a:prstGeom>
        </p:spPr>
      </p:pic>
      <p:sp>
        <p:nvSpPr>
          <p:cNvPr id="6" name="矩形 5">
            <a:extLst>
              <a:ext uri="{FF2B5EF4-FFF2-40B4-BE49-F238E27FC236}">
                <a16:creationId xmlns:a16="http://schemas.microsoft.com/office/drawing/2014/main" id="{1C3A7636-3064-CC7A-F891-0EF0DA829950}"/>
              </a:ext>
            </a:extLst>
          </p:cNvPr>
          <p:cNvSpPr/>
          <p:nvPr/>
        </p:nvSpPr>
        <p:spPr>
          <a:xfrm>
            <a:off x="6246421" y="3954780"/>
            <a:ext cx="5566749" cy="1341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3022241-A500-B87B-2373-76442BAF0382}"/>
              </a:ext>
            </a:extLst>
          </p:cNvPr>
          <p:cNvSpPr/>
          <p:nvPr/>
        </p:nvSpPr>
        <p:spPr>
          <a:xfrm>
            <a:off x="6246420" y="2735579"/>
            <a:ext cx="5566749" cy="11458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94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B50942F-68B0-6C99-860B-FA9E48142F86}"/>
              </a:ext>
            </a:extLst>
          </p:cNvPr>
          <p:cNvPicPr>
            <a:picLocks noChangeAspect="1"/>
          </p:cNvPicPr>
          <p:nvPr/>
        </p:nvPicPr>
        <p:blipFill>
          <a:blip r:embed="rId2"/>
          <a:stretch>
            <a:fillRect/>
          </a:stretch>
        </p:blipFill>
        <p:spPr>
          <a:xfrm>
            <a:off x="2720651" y="1454918"/>
            <a:ext cx="6750697" cy="3948163"/>
          </a:xfrm>
          <a:prstGeom prst="rect">
            <a:avLst/>
          </a:prstGeom>
        </p:spPr>
      </p:pic>
    </p:spTree>
    <p:extLst>
      <p:ext uri="{BB962C8B-B14F-4D97-AF65-F5344CB8AC3E}">
        <p14:creationId xmlns:p14="http://schemas.microsoft.com/office/powerpoint/2010/main" val="166638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F0D218-D587-7B9B-1CF1-1944D1C014D9}"/>
              </a:ext>
            </a:extLst>
          </p:cNvPr>
          <p:cNvSpPr txBox="1"/>
          <p:nvPr/>
        </p:nvSpPr>
        <p:spPr>
          <a:xfrm>
            <a:off x="3258426" y="553813"/>
            <a:ext cx="5675147" cy="584775"/>
          </a:xfrm>
          <a:prstGeom prst="rect">
            <a:avLst/>
          </a:prstGeom>
          <a:noFill/>
        </p:spPr>
        <p:txBody>
          <a:bodyPr wrap="square">
            <a:spAutoFit/>
          </a:bodyPr>
          <a:lstStyle/>
          <a:p>
            <a:r>
              <a:rPr lang="en-US" altLang="zh-CN" sz="3200" b="1" dirty="0">
                <a:latin typeface="Georgia" panose="02040502050405020303" pitchFamily="18" charset="0"/>
              </a:rPr>
              <a:t>Cryo-electron microscope</a:t>
            </a:r>
            <a:endParaRPr lang="zh-CN" altLang="en-US" sz="3200" b="1" dirty="0"/>
          </a:p>
        </p:txBody>
      </p:sp>
      <p:pic>
        <p:nvPicPr>
          <p:cNvPr id="4" name="图片 3">
            <a:extLst>
              <a:ext uri="{FF2B5EF4-FFF2-40B4-BE49-F238E27FC236}">
                <a16:creationId xmlns:a16="http://schemas.microsoft.com/office/drawing/2014/main" id="{E8C72D92-1D8D-D6D3-8AFD-E5D2B0D4B6E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5868" y="1863168"/>
            <a:ext cx="5129848" cy="3658634"/>
          </a:xfrm>
          <a:prstGeom prst="rect">
            <a:avLst/>
          </a:prstGeom>
          <a:noFill/>
          <a:ln>
            <a:noFill/>
          </a:ln>
        </p:spPr>
      </p:pic>
      <p:pic>
        <p:nvPicPr>
          <p:cNvPr id="6" name="图片 5">
            <a:extLst>
              <a:ext uri="{FF2B5EF4-FFF2-40B4-BE49-F238E27FC236}">
                <a16:creationId xmlns:a16="http://schemas.microsoft.com/office/drawing/2014/main" id="{2968BC7F-2130-9133-E44E-3B92117B0E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H="1" flipV="1">
            <a:off x="6941013" y="1479470"/>
            <a:ext cx="3985119" cy="442603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7" name="墨迹 6">
                <a:extLst>
                  <a:ext uri="{FF2B5EF4-FFF2-40B4-BE49-F238E27FC236}">
                    <a16:creationId xmlns:a16="http://schemas.microsoft.com/office/drawing/2014/main" id="{55C7A669-641F-0C7F-1DD8-51FAB5A8C1F4}"/>
                  </a:ext>
                </a:extLst>
              </p14:cNvPr>
              <p14:cNvContentPartPr/>
              <p14:nvPr/>
            </p14:nvContentPartPr>
            <p14:xfrm>
              <a:off x="6278400" y="3022320"/>
              <a:ext cx="168840" cy="456840"/>
            </p14:xfrm>
          </p:contentPart>
        </mc:Choice>
        <mc:Fallback>
          <p:pic>
            <p:nvPicPr>
              <p:cNvPr id="7" name="墨迹 6">
                <a:extLst>
                  <a:ext uri="{FF2B5EF4-FFF2-40B4-BE49-F238E27FC236}">
                    <a16:creationId xmlns:a16="http://schemas.microsoft.com/office/drawing/2014/main" id="{55C7A669-641F-0C7F-1DD8-51FAB5A8C1F4}"/>
                  </a:ext>
                </a:extLst>
              </p:cNvPr>
              <p:cNvPicPr/>
              <p:nvPr/>
            </p:nvPicPr>
            <p:blipFill>
              <a:blip r:embed="rId5"/>
              <a:stretch>
                <a:fillRect/>
              </a:stretch>
            </p:blipFill>
            <p:spPr>
              <a:xfrm>
                <a:off x="6215400" y="2959680"/>
                <a:ext cx="29448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墨迹 7">
                <a:extLst>
                  <a:ext uri="{FF2B5EF4-FFF2-40B4-BE49-F238E27FC236}">
                    <a16:creationId xmlns:a16="http://schemas.microsoft.com/office/drawing/2014/main" id="{63E9D4C8-06A3-5EAE-C9D4-C06787673954}"/>
                  </a:ext>
                </a:extLst>
              </p14:cNvPr>
              <p14:cNvContentPartPr/>
              <p14:nvPr/>
            </p14:nvContentPartPr>
            <p14:xfrm>
              <a:off x="1525680" y="4135440"/>
              <a:ext cx="105480" cy="395280"/>
            </p14:xfrm>
          </p:contentPart>
        </mc:Choice>
        <mc:Fallback>
          <p:pic>
            <p:nvPicPr>
              <p:cNvPr id="8" name="墨迹 7">
                <a:extLst>
                  <a:ext uri="{FF2B5EF4-FFF2-40B4-BE49-F238E27FC236}">
                    <a16:creationId xmlns:a16="http://schemas.microsoft.com/office/drawing/2014/main" id="{63E9D4C8-06A3-5EAE-C9D4-C06787673954}"/>
                  </a:ext>
                </a:extLst>
              </p:cNvPr>
              <p:cNvPicPr/>
              <p:nvPr/>
            </p:nvPicPr>
            <p:blipFill>
              <a:blip r:embed="rId7"/>
              <a:stretch>
                <a:fillRect/>
              </a:stretch>
            </p:blipFill>
            <p:spPr>
              <a:xfrm>
                <a:off x="1463040" y="4072800"/>
                <a:ext cx="231120" cy="520920"/>
              </a:xfrm>
              <a:prstGeom prst="rect">
                <a:avLst/>
              </a:prstGeom>
            </p:spPr>
          </p:pic>
        </mc:Fallback>
      </mc:AlternateContent>
    </p:spTree>
    <p:extLst>
      <p:ext uri="{BB962C8B-B14F-4D97-AF65-F5344CB8AC3E}">
        <p14:creationId xmlns:p14="http://schemas.microsoft.com/office/powerpoint/2010/main" val="1638206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9A58BF3-469E-7E60-447E-ABBBEDA30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3096" y="1447800"/>
            <a:ext cx="6036647" cy="499871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5611141-C215-AB1A-66C5-1A603BA91320}"/>
              </a:ext>
            </a:extLst>
          </p:cNvPr>
          <p:cNvSpPr txBox="1"/>
          <p:nvPr/>
        </p:nvSpPr>
        <p:spPr>
          <a:xfrm>
            <a:off x="3541236" y="411481"/>
            <a:ext cx="5610384" cy="830997"/>
          </a:xfrm>
          <a:prstGeom prst="rect">
            <a:avLst/>
          </a:prstGeom>
          <a:noFill/>
        </p:spPr>
        <p:txBody>
          <a:bodyPr wrap="square">
            <a:spAutoFit/>
          </a:bodyPr>
          <a:lstStyle/>
          <a:p>
            <a:pPr algn="ctr"/>
            <a:r>
              <a:rPr lang="en-US" altLang="zh-CN" sz="2400" b="1" dirty="0">
                <a:latin typeface="Georgia" panose="02040502050405020303" pitchFamily="18" charset="0"/>
              </a:rPr>
              <a:t>Structure of a yeast spliceosome at 3.6-angstrom resolution</a:t>
            </a:r>
            <a:endParaRPr lang="zh-CN" altLang="en-US" sz="2400" b="1" dirty="0">
              <a:latin typeface="Georgia" panose="02040502050405020303" pitchFamily="18" charset="0"/>
            </a:endParaRPr>
          </a:p>
        </p:txBody>
      </p:sp>
    </p:spTree>
    <p:extLst>
      <p:ext uri="{BB962C8B-B14F-4D97-AF65-F5344CB8AC3E}">
        <p14:creationId xmlns:p14="http://schemas.microsoft.com/office/powerpoint/2010/main" val="954441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4FB8B3-5C34-233E-663A-E4580D3366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0476"/>
          <a:stretch/>
        </p:blipFill>
        <p:spPr bwMode="auto">
          <a:xfrm>
            <a:off x="2752014" y="1083963"/>
            <a:ext cx="6688456" cy="2421237"/>
          </a:xfrm>
          <a:prstGeom prst="rect">
            <a:avLst/>
          </a:prstGeom>
          <a:noFill/>
        </p:spPr>
      </p:pic>
      <p:pic>
        <p:nvPicPr>
          <p:cNvPr id="3" name="图片 2">
            <a:extLst>
              <a:ext uri="{FF2B5EF4-FFF2-40B4-BE49-F238E27FC236}">
                <a16:creationId xmlns:a16="http://schemas.microsoft.com/office/drawing/2014/main" id="{CBF51D83-F9B2-9DE7-E4C7-FF7D9CCAED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474"/>
          <a:stretch/>
        </p:blipFill>
        <p:spPr bwMode="auto">
          <a:xfrm>
            <a:off x="2752498" y="3802380"/>
            <a:ext cx="6687972" cy="2421237"/>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BCC34D24-B4FA-DC23-6A20-587B0E7C1667}"/>
                  </a:ext>
                </a:extLst>
              </p14:cNvPr>
              <p14:cNvContentPartPr/>
              <p14:nvPr/>
            </p14:nvContentPartPr>
            <p14:xfrm>
              <a:off x="6342120" y="3396360"/>
              <a:ext cx="868320" cy="163440"/>
            </p14:xfrm>
          </p:contentPart>
        </mc:Choice>
        <mc:Fallback>
          <p:pic>
            <p:nvPicPr>
              <p:cNvPr id="4" name="墨迹 3">
                <a:extLst>
                  <a:ext uri="{FF2B5EF4-FFF2-40B4-BE49-F238E27FC236}">
                    <a16:creationId xmlns:a16="http://schemas.microsoft.com/office/drawing/2014/main" id="{BCC34D24-B4FA-DC23-6A20-587B0E7C1667}"/>
                  </a:ext>
                </a:extLst>
              </p:cNvPr>
              <p:cNvPicPr/>
              <p:nvPr/>
            </p:nvPicPr>
            <p:blipFill>
              <a:blip r:embed="rId4"/>
              <a:stretch>
                <a:fillRect/>
              </a:stretch>
            </p:blipFill>
            <p:spPr>
              <a:xfrm>
                <a:off x="6279120" y="3333720"/>
                <a:ext cx="9939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8199AFA4-73C2-54FC-4C39-1BE56DEA425A}"/>
                  </a:ext>
                </a:extLst>
              </p14:cNvPr>
              <p14:cNvContentPartPr/>
              <p14:nvPr/>
            </p14:nvContentPartPr>
            <p14:xfrm>
              <a:off x="8015760" y="2168760"/>
              <a:ext cx="1421640" cy="1719360"/>
            </p14:xfrm>
          </p:contentPart>
        </mc:Choice>
        <mc:Fallback>
          <p:pic>
            <p:nvPicPr>
              <p:cNvPr id="5" name="墨迹 4">
                <a:extLst>
                  <a:ext uri="{FF2B5EF4-FFF2-40B4-BE49-F238E27FC236}">
                    <a16:creationId xmlns:a16="http://schemas.microsoft.com/office/drawing/2014/main" id="{8199AFA4-73C2-54FC-4C39-1BE56DEA425A}"/>
                  </a:ext>
                </a:extLst>
              </p:cNvPr>
              <p:cNvPicPr/>
              <p:nvPr/>
            </p:nvPicPr>
            <p:blipFill>
              <a:blip r:embed="rId6"/>
              <a:stretch>
                <a:fillRect/>
              </a:stretch>
            </p:blipFill>
            <p:spPr>
              <a:xfrm>
                <a:off x="7953120" y="2105760"/>
                <a:ext cx="1547280" cy="184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墨迹 5">
                <a:extLst>
                  <a:ext uri="{FF2B5EF4-FFF2-40B4-BE49-F238E27FC236}">
                    <a16:creationId xmlns:a16="http://schemas.microsoft.com/office/drawing/2014/main" id="{63670A10-6C81-6566-ECC3-1603EB287E79}"/>
                  </a:ext>
                </a:extLst>
              </p14:cNvPr>
              <p14:cNvContentPartPr/>
              <p14:nvPr/>
            </p14:nvContentPartPr>
            <p14:xfrm>
              <a:off x="7817760" y="3230400"/>
              <a:ext cx="360" cy="360"/>
            </p14:xfrm>
          </p:contentPart>
        </mc:Choice>
        <mc:Fallback>
          <p:pic>
            <p:nvPicPr>
              <p:cNvPr id="6" name="墨迹 5">
                <a:extLst>
                  <a:ext uri="{FF2B5EF4-FFF2-40B4-BE49-F238E27FC236}">
                    <a16:creationId xmlns:a16="http://schemas.microsoft.com/office/drawing/2014/main" id="{63670A10-6C81-6566-ECC3-1603EB287E79}"/>
                  </a:ext>
                </a:extLst>
              </p:cNvPr>
              <p:cNvPicPr/>
              <p:nvPr/>
            </p:nvPicPr>
            <p:blipFill>
              <a:blip r:embed="rId8"/>
              <a:stretch>
                <a:fillRect/>
              </a:stretch>
            </p:blipFill>
            <p:spPr>
              <a:xfrm>
                <a:off x="7755120" y="316740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墨迹 6">
                <a:extLst>
                  <a:ext uri="{FF2B5EF4-FFF2-40B4-BE49-F238E27FC236}">
                    <a16:creationId xmlns:a16="http://schemas.microsoft.com/office/drawing/2014/main" id="{AE8BD2C1-7746-25D3-6640-79D534D3152B}"/>
                  </a:ext>
                </a:extLst>
              </p14:cNvPr>
              <p14:cNvContentPartPr/>
              <p14:nvPr/>
            </p14:nvContentPartPr>
            <p14:xfrm>
              <a:off x="7448760" y="2653680"/>
              <a:ext cx="2040840" cy="1771920"/>
            </p14:xfrm>
          </p:contentPart>
        </mc:Choice>
        <mc:Fallback>
          <p:pic>
            <p:nvPicPr>
              <p:cNvPr id="7" name="墨迹 6">
                <a:extLst>
                  <a:ext uri="{FF2B5EF4-FFF2-40B4-BE49-F238E27FC236}">
                    <a16:creationId xmlns:a16="http://schemas.microsoft.com/office/drawing/2014/main" id="{AE8BD2C1-7746-25D3-6640-79D534D3152B}"/>
                  </a:ext>
                </a:extLst>
              </p:cNvPr>
              <p:cNvPicPr/>
              <p:nvPr/>
            </p:nvPicPr>
            <p:blipFill>
              <a:blip r:embed="rId10"/>
              <a:stretch>
                <a:fillRect/>
              </a:stretch>
            </p:blipFill>
            <p:spPr>
              <a:xfrm>
                <a:off x="7385760" y="2591040"/>
                <a:ext cx="2166480" cy="1897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墨迹 7">
                <a:extLst>
                  <a:ext uri="{FF2B5EF4-FFF2-40B4-BE49-F238E27FC236}">
                    <a16:creationId xmlns:a16="http://schemas.microsoft.com/office/drawing/2014/main" id="{FDB4DD29-86D9-42A7-92FE-0C13E2DE24FC}"/>
                  </a:ext>
                </a:extLst>
              </p14:cNvPr>
              <p14:cNvContentPartPr/>
              <p14:nvPr/>
            </p14:nvContentPartPr>
            <p14:xfrm>
              <a:off x="2545200" y="3268560"/>
              <a:ext cx="2071080" cy="366480"/>
            </p14:xfrm>
          </p:contentPart>
        </mc:Choice>
        <mc:Fallback>
          <p:pic>
            <p:nvPicPr>
              <p:cNvPr id="8" name="墨迹 7">
                <a:extLst>
                  <a:ext uri="{FF2B5EF4-FFF2-40B4-BE49-F238E27FC236}">
                    <a16:creationId xmlns:a16="http://schemas.microsoft.com/office/drawing/2014/main" id="{FDB4DD29-86D9-42A7-92FE-0C13E2DE24FC}"/>
                  </a:ext>
                </a:extLst>
              </p:cNvPr>
              <p:cNvPicPr/>
              <p:nvPr/>
            </p:nvPicPr>
            <p:blipFill>
              <a:blip r:embed="rId12"/>
              <a:stretch>
                <a:fillRect/>
              </a:stretch>
            </p:blipFill>
            <p:spPr>
              <a:xfrm>
                <a:off x="2482560" y="3205560"/>
                <a:ext cx="219672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墨迹 8">
                <a:extLst>
                  <a:ext uri="{FF2B5EF4-FFF2-40B4-BE49-F238E27FC236}">
                    <a16:creationId xmlns:a16="http://schemas.microsoft.com/office/drawing/2014/main" id="{CE80420B-EB04-3934-D1DB-647A1EDAF95E}"/>
                  </a:ext>
                </a:extLst>
              </p14:cNvPr>
              <p14:cNvContentPartPr/>
              <p14:nvPr/>
            </p14:nvContentPartPr>
            <p14:xfrm>
              <a:off x="2727000" y="876360"/>
              <a:ext cx="235080" cy="647640"/>
            </p14:xfrm>
          </p:contentPart>
        </mc:Choice>
        <mc:Fallback>
          <p:pic>
            <p:nvPicPr>
              <p:cNvPr id="9" name="墨迹 8">
                <a:extLst>
                  <a:ext uri="{FF2B5EF4-FFF2-40B4-BE49-F238E27FC236}">
                    <a16:creationId xmlns:a16="http://schemas.microsoft.com/office/drawing/2014/main" id="{CE80420B-EB04-3934-D1DB-647A1EDAF95E}"/>
                  </a:ext>
                </a:extLst>
              </p:cNvPr>
              <p:cNvPicPr/>
              <p:nvPr/>
            </p:nvPicPr>
            <p:blipFill>
              <a:blip r:embed="rId14"/>
              <a:stretch>
                <a:fillRect/>
              </a:stretch>
            </p:blipFill>
            <p:spPr>
              <a:xfrm>
                <a:off x="2664000" y="813360"/>
                <a:ext cx="360720" cy="773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墨迹 9">
                <a:extLst>
                  <a:ext uri="{FF2B5EF4-FFF2-40B4-BE49-F238E27FC236}">
                    <a16:creationId xmlns:a16="http://schemas.microsoft.com/office/drawing/2014/main" id="{CBDBB211-0648-FAA8-5EA7-32F265CBCDA9}"/>
                  </a:ext>
                </a:extLst>
              </p14:cNvPr>
              <p14:cNvContentPartPr/>
              <p14:nvPr/>
            </p14:nvContentPartPr>
            <p14:xfrm>
              <a:off x="2559960" y="3857880"/>
              <a:ext cx="551520" cy="479880"/>
            </p14:xfrm>
          </p:contentPart>
        </mc:Choice>
        <mc:Fallback>
          <p:pic>
            <p:nvPicPr>
              <p:cNvPr id="10" name="墨迹 9">
                <a:extLst>
                  <a:ext uri="{FF2B5EF4-FFF2-40B4-BE49-F238E27FC236}">
                    <a16:creationId xmlns:a16="http://schemas.microsoft.com/office/drawing/2014/main" id="{CBDBB211-0648-FAA8-5EA7-32F265CBCDA9}"/>
                  </a:ext>
                </a:extLst>
              </p:cNvPr>
              <p:cNvPicPr/>
              <p:nvPr/>
            </p:nvPicPr>
            <p:blipFill>
              <a:blip r:embed="rId16"/>
              <a:stretch>
                <a:fillRect/>
              </a:stretch>
            </p:blipFill>
            <p:spPr>
              <a:xfrm>
                <a:off x="2496960" y="3795240"/>
                <a:ext cx="677160" cy="605520"/>
              </a:xfrm>
              <a:prstGeom prst="rect">
                <a:avLst/>
              </a:prstGeom>
            </p:spPr>
          </p:pic>
        </mc:Fallback>
      </mc:AlternateContent>
    </p:spTree>
    <p:extLst>
      <p:ext uri="{BB962C8B-B14F-4D97-AF65-F5344CB8AC3E}">
        <p14:creationId xmlns:p14="http://schemas.microsoft.com/office/powerpoint/2010/main" val="4045377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34F469A4-3CB9-06A2-A078-2619D89AF12A}"/>
                  </a:ext>
                </a:extLst>
              </p14:cNvPr>
              <p14:cNvContentPartPr/>
              <p14:nvPr/>
            </p14:nvContentPartPr>
            <p14:xfrm>
              <a:off x="3466800" y="1820640"/>
              <a:ext cx="360" cy="360"/>
            </p14:xfrm>
          </p:contentPart>
        </mc:Choice>
        <mc:Fallback>
          <p:pic>
            <p:nvPicPr>
              <p:cNvPr id="2" name="墨迹 1">
                <a:extLst>
                  <a:ext uri="{FF2B5EF4-FFF2-40B4-BE49-F238E27FC236}">
                    <a16:creationId xmlns:a16="http://schemas.microsoft.com/office/drawing/2014/main" id="{34F469A4-3CB9-06A2-A078-2619D89AF12A}"/>
                  </a:ext>
                </a:extLst>
              </p:cNvPr>
              <p:cNvPicPr/>
              <p:nvPr/>
            </p:nvPicPr>
            <p:blipFill>
              <a:blip r:embed="rId3"/>
              <a:stretch>
                <a:fillRect/>
              </a:stretch>
            </p:blipFill>
            <p:spPr>
              <a:xfrm>
                <a:off x="3403800" y="1758000"/>
                <a:ext cx="126000" cy="126000"/>
              </a:xfrm>
              <a:prstGeom prst="rect">
                <a:avLst/>
              </a:prstGeom>
            </p:spPr>
          </p:pic>
        </mc:Fallback>
      </mc:AlternateContent>
      <p:sp>
        <p:nvSpPr>
          <p:cNvPr id="4" name="文本框 3">
            <a:extLst>
              <a:ext uri="{FF2B5EF4-FFF2-40B4-BE49-F238E27FC236}">
                <a16:creationId xmlns:a16="http://schemas.microsoft.com/office/drawing/2014/main" id="{AAB8178B-0DEB-6444-EB36-B774C66D1384}"/>
              </a:ext>
            </a:extLst>
          </p:cNvPr>
          <p:cNvSpPr txBox="1"/>
          <p:nvPr/>
        </p:nvSpPr>
        <p:spPr>
          <a:xfrm>
            <a:off x="2506980" y="1748612"/>
            <a:ext cx="6926580" cy="3108543"/>
          </a:xfrm>
          <a:prstGeom prst="rect">
            <a:avLst/>
          </a:prstGeom>
          <a:noFill/>
        </p:spPr>
        <p:txBody>
          <a:bodyPr wrap="square">
            <a:spAutoFit/>
          </a:bodyPr>
          <a:lstStyle/>
          <a:p>
            <a:pPr algn="just"/>
            <a:r>
              <a:rPr lang="en-US" altLang="zh-CN" sz="2000" kern="100" dirty="0">
                <a:solidFill>
                  <a:srgbClr val="333333"/>
                </a:solidFill>
                <a:effectLst/>
                <a:latin typeface="Georgia" panose="02040502050405020303" pitchFamily="18" charset="0"/>
                <a:ea typeface="等线" panose="02010600030101010101" pitchFamily="2" charset="-122"/>
                <a:cs typeface="Times New Roman" panose="02020603050405020304" pitchFamily="18" charset="0"/>
              </a:rPr>
              <a:t>How are the reacting pieces placed into close proximity of one another in the correct temporal order?</a:t>
            </a:r>
          </a:p>
          <a:p>
            <a:pPr algn="just"/>
            <a:endPar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endParaRPr>
          </a:p>
          <a:p>
            <a:pPr algn="just"/>
            <a:r>
              <a:rPr lang="en-US" altLang="zh-CN" sz="1400" kern="100" dirty="0">
                <a:solidFill>
                  <a:srgbClr val="212121"/>
                </a:solidFill>
                <a:effectLst/>
                <a:latin typeface="Georgia" panose="02040502050405020303" pitchFamily="18" charset="0"/>
                <a:ea typeface="等线" panose="02010600030101010101" pitchFamily="2" charset="-122"/>
                <a:cs typeface="Times New Roman" panose="02020603050405020304" pitchFamily="18" charset="0"/>
              </a:rPr>
              <a:t> </a:t>
            </a:r>
            <a:endPar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endParaRPr>
          </a:p>
          <a:p>
            <a:pPr algn="just"/>
            <a:r>
              <a:rPr lang="en-US" altLang="zh-CN" sz="2000" kern="100" dirty="0">
                <a:solidFill>
                  <a:srgbClr val="333333"/>
                </a:solidFill>
                <a:effectLst/>
                <a:latin typeface="Georgia" panose="02040502050405020303" pitchFamily="18" charset="0"/>
                <a:ea typeface="等线" panose="02010600030101010101" pitchFamily="2" charset="-122"/>
                <a:cs typeface="Times New Roman" panose="02020603050405020304" pitchFamily="18" charset="0"/>
              </a:rPr>
              <a:t>Given the varying lengths of the exons and introns, how does the spliceosome accommodate pre-mRNA and hold the 5</a:t>
            </a:r>
            <a:r>
              <a:rPr lang="zh-CN" altLang="zh-CN" sz="2000" kern="100" dirty="0">
                <a:solidFill>
                  <a:srgbClr val="333333"/>
                </a:solidFill>
                <a:effectLst/>
                <a:latin typeface="Georgia" panose="02040502050405020303" pitchFamily="18" charset="0"/>
                <a:ea typeface="宋体" panose="02010600030101010101" pitchFamily="2" charset="-122"/>
                <a:cs typeface="宋体" panose="02010600030101010101" pitchFamily="2" charset="-122"/>
              </a:rPr>
              <a:t>′</a:t>
            </a:r>
            <a:r>
              <a:rPr lang="en-US" altLang="zh-CN" sz="2000" kern="100" dirty="0">
                <a:solidFill>
                  <a:srgbClr val="333333"/>
                </a:solidFill>
                <a:effectLst/>
                <a:latin typeface="Georgia" panose="02040502050405020303" pitchFamily="18" charset="0"/>
                <a:ea typeface="等线" panose="02010600030101010101" pitchFamily="2" charset="-122"/>
                <a:cs typeface="Times New Roman" panose="02020603050405020304" pitchFamily="18" charset="0"/>
              </a:rPr>
              <a:t>-exon for both steps of the reaction?</a:t>
            </a:r>
          </a:p>
          <a:p>
            <a:pPr algn="just"/>
            <a:endPar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endParaRPr>
          </a:p>
          <a:p>
            <a:pPr algn="just"/>
            <a:r>
              <a:rPr lang="en-US" altLang="zh-CN" sz="1400" kern="100" dirty="0">
                <a:solidFill>
                  <a:srgbClr val="212121"/>
                </a:solidFill>
                <a:effectLst/>
                <a:latin typeface="Georgia" panose="02040502050405020303" pitchFamily="18" charset="0"/>
                <a:ea typeface="等线" panose="02010600030101010101" pitchFamily="2" charset="-122"/>
                <a:cs typeface="Times New Roman" panose="02020603050405020304" pitchFamily="18" charset="0"/>
              </a:rPr>
              <a:t> </a:t>
            </a:r>
            <a:endPar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endParaRPr>
          </a:p>
          <a:p>
            <a:pPr algn="just"/>
            <a:r>
              <a:rPr lang="en-US" altLang="zh-CN" sz="2000" kern="100" dirty="0">
                <a:solidFill>
                  <a:srgbClr val="333333"/>
                </a:solidFill>
                <a:effectLst/>
                <a:latin typeface="Georgia" panose="02040502050405020303" pitchFamily="18" charset="0"/>
                <a:ea typeface="等线" panose="02010600030101010101" pitchFamily="2" charset="-122"/>
                <a:cs typeface="Times New Roman" panose="02020603050405020304" pitchFamily="18" charset="0"/>
              </a:rPr>
              <a:t>What are the functions of the protein components of the spliceosome during the two-step reaction?</a:t>
            </a:r>
            <a:endPar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3327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151C31C-9B3E-AB01-7B15-33E27FE517B0}"/>
              </a:ext>
            </a:extLst>
          </p:cNvPr>
          <p:cNvSpPr txBox="1"/>
          <p:nvPr/>
        </p:nvSpPr>
        <p:spPr>
          <a:xfrm>
            <a:off x="3002280" y="554474"/>
            <a:ext cx="7688580" cy="492443"/>
          </a:xfrm>
          <a:prstGeom prst="rect">
            <a:avLst/>
          </a:prstGeom>
          <a:noFill/>
        </p:spPr>
        <p:txBody>
          <a:bodyPr wrap="square">
            <a:spAutoFit/>
          </a:bodyPr>
          <a:lstStyle/>
          <a:p>
            <a:r>
              <a:rPr lang="en-US" altLang="zh-CN" sz="2600" b="1" dirty="0">
                <a:latin typeface="Georgia" panose="02040502050405020303" pitchFamily="18" charset="0"/>
              </a:rPr>
              <a:t>Organization of the RNA components</a:t>
            </a:r>
            <a:endParaRPr lang="zh-CN" altLang="en-US" sz="2600" b="1" dirty="0">
              <a:latin typeface="Georgia" panose="02040502050405020303" pitchFamily="18" charset="0"/>
            </a:endParaRPr>
          </a:p>
        </p:txBody>
      </p:sp>
      <p:pic>
        <p:nvPicPr>
          <p:cNvPr id="4" name="图片 3">
            <a:extLst>
              <a:ext uri="{FF2B5EF4-FFF2-40B4-BE49-F238E27FC236}">
                <a16:creationId xmlns:a16="http://schemas.microsoft.com/office/drawing/2014/main" id="{61C75221-E1D3-04E5-50C1-5BF7C4A1CA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0476"/>
          <a:stretch/>
        </p:blipFill>
        <p:spPr bwMode="auto">
          <a:xfrm>
            <a:off x="867834" y="1693563"/>
            <a:ext cx="10456332" cy="3785217"/>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545AD2CE-56BA-6B94-9D5A-7BE947BB71A4}"/>
                  </a:ext>
                </a:extLst>
              </p14:cNvPr>
              <p14:cNvContentPartPr/>
              <p14:nvPr/>
            </p14:nvContentPartPr>
            <p14:xfrm>
              <a:off x="623160" y="1456680"/>
              <a:ext cx="597600" cy="844920"/>
            </p14:xfrm>
          </p:contentPart>
        </mc:Choice>
        <mc:Fallback>
          <p:pic>
            <p:nvPicPr>
              <p:cNvPr id="5" name="墨迹 4">
                <a:extLst>
                  <a:ext uri="{FF2B5EF4-FFF2-40B4-BE49-F238E27FC236}">
                    <a16:creationId xmlns:a16="http://schemas.microsoft.com/office/drawing/2014/main" id="{545AD2CE-56BA-6B94-9D5A-7BE947BB71A4}"/>
                  </a:ext>
                </a:extLst>
              </p:cNvPr>
              <p:cNvPicPr/>
              <p:nvPr/>
            </p:nvPicPr>
            <p:blipFill>
              <a:blip r:embed="rId4"/>
              <a:stretch>
                <a:fillRect/>
              </a:stretch>
            </p:blipFill>
            <p:spPr>
              <a:xfrm>
                <a:off x="560520" y="1394040"/>
                <a:ext cx="723240" cy="970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墨迹 5">
                <a:extLst>
                  <a:ext uri="{FF2B5EF4-FFF2-40B4-BE49-F238E27FC236}">
                    <a16:creationId xmlns:a16="http://schemas.microsoft.com/office/drawing/2014/main" id="{EA99189F-31C7-5581-7716-56705D9860DD}"/>
                  </a:ext>
                </a:extLst>
              </p14:cNvPr>
              <p14:cNvContentPartPr/>
              <p14:nvPr/>
            </p14:nvContentPartPr>
            <p14:xfrm>
              <a:off x="688680" y="4886400"/>
              <a:ext cx="2443680" cy="735840"/>
            </p14:xfrm>
          </p:contentPart>
        </mc:Choice>
        <mc:Fallback>
          <p:pic>
            <p:nvPicPr>
              <p:cNvPr id="6" name="墨迹 5">
                <a:extLst>
                  <a:ext uri="{FF2B5EF4-FFF2-40B4-BE49-F238E27FC236}">
                    <a16:creationId xmlns:a16="http://schemas.microsoft.com/office/drawing/2014/main" id="{EA99189F-31C7-5581-7716-56705D9860DD}"/>
                  </a:ext>
                </a:extLst>
              </p:cNvPr>
              <p:cNvPicPr/>
              <p:nvPr/>
            </p:nvPicPr>
            <p:blipFill>
              <a:blip r:embed="rId6"/>
              <a:stretch>
                <a:fillRect/>
              </a:stretch>
            </p:blipFill>
            <p:spPr>
              <a:xfrm>
                <a:off x="625680" y="4823400"/>
                <a:ext cx="2569320" cy="861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墨迹 6">
                <a:extLst>
                  <a:ext uri="{FF2B5EF4-FFF2-40B4-BE49-F238E27FC236}">
                    <a16:creationId xmlns:a16="http://schemas.microsoft.com/office/drawing/2014/main" id="{96E83B65-DA44-12AB-D56E-A7F50543454F}"/>
                  </a:ext>
                </a:extLst>
              </p14:cNvPr>
              <p14:cNvContentPartPr/>
              <p14:nvPr/>
            </p14:nvContentPartPr>
            <p14:xfrm>
              <a:off x="6540480" y="3576720"/>
              <a:ext cx="4836600" cy="2143440"/>
            </p14:xfrm>
          </p:contentPart>
        </mc:Choice>
        <mc:Fallback>
          <p:pic>
            <p:nvPicPr>
              <p:cNvPr id="7" name="墨迹 6">
                <a:extLst>
                  <a:ext uri="{FF2B5EF4-FFF2-40B4-BE49-F238E27FC236}">
                    <a16:creationId xmlns:a16="http://schemas.microsoft.com/office/drawing/2014/main" id="{96E83B65-DA44-12AB-D56E-A7F50543454F}"/>
                  </a:ext>
                </a:extLst>
              </p:cNvPr>
              <p:cNvPicPr/>
              <p:nvPr/>
            </p:nvPicPr>
            <p:blipFill>
              <a:blip r:embed="rId8"/>
              <a:stretch>
                <a:fillRect/>
              </a:stretch>
            </p:blipFill>
            <p:spPr>
              <a:xfrm>
                <a:off x="6477840" y="3513720"/>
                <a:ext cx="4962240" cy="2269080"/>
              </a:xfrm>
              <a:prstGeom prst="rect">
                <a:avLst/>
              </a:prstGeom>
            </p:spPr>
          </p:pic>
        </mc:Fallback>
      </mc:AlternateContent>
    </p:spTree>
    <p:extLst>
      <p:ext uri="{BB962C8B-B14F-4D97-AF65-F5344CB8AC3E}">
        <p14:creationId xmlns:p14="http://schemas.microsoft.com/office/powerpoint/2010/main" val="17286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B8C5E7-969F-1039-1FEF-339C7E553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988" y="1398735"/>
            <a:ext cx="10240023" cy="4467676"/>
          </a:xfrm>
          <a:prstGeom prst="rect">
            <a:avLst/>
          </a:prstGeom>
        </p:spPr>
      </p:pic>
    </p:spTree>
    <p:extLst>
      <p:ext uri="{BB962C8B-B14F-4D97-AF65-F5344CB8AC3E}">
        <p14:creationId xmlns:p14="http://schemas.microsoft.com/office/powerpoint/2010/main" val="1684645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CF9A31-E9FF-55D1-62F3-2505006267F6}"/>
              </a:ext>
            </a:extLst>
          </p:cNvPr>
          <p:cNvSpPr txBox="1"/>
          <p:nvPr/>
        </p:nvSpPr>
        <p:spPr>
          <a:xfrm>
            <a:off x="3002280" y="554474"/>
            <a:ext cx="7688580" cy="492443"/>
          </a:xfrm>
          <a:prstGeom prst="rect">
            <a:avLst/>
          </a:prstGeom>
          <a:noFill/>
        </p:spPr>
        <p:txBody>
          <a:bodyPr wrap="square">
            <a:spAutoFit/>
          </a:bodyPr>
          <a:lstStyle/>
          <a:p>
            <a:r>
              <a:rPr lang="en-US" altLang="zh-CN" sz="2600" b="1" dirty="0">
                <a:latin typeface="Georgia" panose="02040502050405020303" pitchFamily="18" charset="0"/>
              </a:rPr>
              <a:t>Organization of the RNA components</a:t>
            </a:r>
            <a:endParaRPr lang="zh-CN" altLang="en-US" sz="2600" b="1" dirty="0">
              <a:latin typeface="Georgia" panose="02040502050405020303" pitchFamily="18" charset="0"/>
            </a:endParaRPr>
          </a:p>
        </p:txBody>
      </p:sp>
      <p:pic>
        <p:nvPicPr>
          <p:cNvPr id="4" name="图片 3">
            <a:extLst>
              <a:ext uri="{FF2B5EF4-FFF2-40B4-BE49-F238E27FC236}">
                <a16:creationId xmlns:a16="http://schemas.microsoft.com/office/drawing/2014/main" id="{B6CDBB5B-139F-CB00-A2E1-9DA1C4F618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785" t="40527" b="30017"/>
          <a:stretch/>
        </p:blipFill>
        <p:spPr bwMode="auto">
          <a:xfrm>
            <a:off x="1055370" y="1661160"/>
            <a:ext cx="10081260" cy="4187520"/>
          </a:xfrm>
          <a:prstGeom prst="rect">
            <a:avLst/>
          </a:prstGeom>
          <a:noFill/>
          <a:ln>
            <a:noFill/>
          </a:ln>
        </p:spPr>
      </p:pic>
    </p:spTree>
    <p:extLst>
      <p:ext uri="{BB962C8B-B14F-4D97-AF65-F5344CB8AC3E}">
        <p14:creationId xmlns:p14="http://schemas.microsoft.com/office/powerpoint/2010/main" val="888569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8A47C7-1F35-CA31-FD33-5A7D2B1564D7}"/>
              </a:ext>
            </a:extLst>
          </p:cNvPr>
          <p:cNvSpPr txBox="1"/>
          <p:nvPr/>
        </p:nvSpPr>
        <p:spPr>
          <a:xfrm>
            <a:off x="3002280" y="554474"/>
            <a:ext cx="7688580" cy="492443"/>
          </a:xfrm>
          <a:prstGeom prst="rect">
            <a:avLst/>
          </a:prstGeom>
          <a:noFill/>
        </p:spPr>
        <p:txBody>
          <a:bodyPr wrap="square">
            <a:spAutoFit/>
          </a:bodyPr>
          <a:lstStyle/>
          <a:p>
            <a:r>
              <a:rPr lang="en-US" altLang="zh-CN" sz="2600" b="1" dirty="0">
                <a:latin typeface="Georgia" panose="02040502050405020303" pitchFamily="18" charset="0"/>
              </a:rPr>
              <a:t>Organization of the RNA components</a:t>
            </a:r>
            <a:endParaRPr lang="zh-CN" altLang="en-US" sz="2600" b="1" dirty="0">
              <a:latin typeface="Georgia" panose="02040502050405020303" pitchFamily="18" charset="0"/>
            </a:endParaRPr>
          </a:p>
        </p:txBody>
      </p:sp>
      <p:pic>
        <p:nvPicPr>
          <p:cNvPr id="3" name="图片 2">
            <a:extLst>
              <a:ext uri="{FF2B5EF4-FFF2-40B4-BE49-F238E27FC236}">
                <a16:creationId xmlns:a16="http://schemas.microsoft.com/office/drawing/2014/main" id="{9A211368-674D-2C68-3079-D0AC86903A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94" t="26844" r="33855" b="29114"/>
          <a:stretch/>
        </p:blipFill>
        <p:spPr bwMode="auto">
          <a:xfrm>
            <a:off x="3329941" y="1478280"/>
            <a:ext cx="5951252" cy="4648200"/>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EEFEB87D-1E01-BE25-F497-CA90A281C266}"/>
                  </a:ext>
                </a:extLst>
              </p14:cNvPr>
              <p14:cNvContentPartPr/>
              <p14:nvPr/>
            </p14:nvContentPartPr>
            <p14:xfrm>
              <a:off x="6789600" y="1433640"/>
              <a:ext cx="2620800" cy="3431160"/>
            </p14:xfrm>
          </p:contentPart>
        </mc:Choice>
        <mc:Fallback>
          <p:pic>
            <p:nvPicPr>
              <p:cNvPr id="4" name="墨迹 3">
                <a:extLst>
                  <a:ext uri="{FF2B5EF4-FFF2-40B4-BE49-F238E27FC236}">
                    <a16:creationId xmlns:a16="http://schemas.microsoft.com/office/drawing/2014/main" id="{EEFEB87D-1E01-BE25-F497-CA90A281C266}"/>
                  </a:ext>
                </a:extLst>
              </p:cNvPr>
              <p:cNvPicPr/>
              <p:nvPr/>
            </p:nvPicPr>
            <p:blipFill>
              <a:blip r:embed="rId4"/>
              <a:stretch>
                <a:fillRect/>
              </a:stretch>
            </p:blipFill>
            <p:spPr>
              <a:xfrm>
                <a:off x="6726960" y="1371000"/>
                <a:ext cx="2746440" cy="3556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C1856035-27D9-CE89-70E2-7AD1B573F49C}"/>
                  </a:ext>
                </a:extLst>
              </p14:cNvPr>
              <p14:cNvContentPartPr/>
              <p14:nvPr/>
            </p14:nvContentPartPr>
            <p14:xfrm>
              <a:off x="3396960" y="1221600"/>
              <a:ext cx="534960" cy="837360"/>
            </p14:xfrm>
          </p:contentPart>
        </mc:Choice>
        <mc:Fallback>
          <p:pic>
            <p:nvPicPr>
              <p:cNvPr id="5" name="墨迹 4">
                <a:extLst>
                  <a:ext uri="{FF2B5EF4-FFF2-40B4-BE49-F238E27FC236}">
                    <a16:creationId xmlns:a16="http://schemas.microsoft.com/office/drawing/2014/main" id="{C1856035-27D9-CE89-70E2-7AD1B573F49C}"/>
                  </a:ext>
                </a:extLst>
              </p:cNvPr>
              <p:cNvPicPr/>
              <p:nvPr/>
            </p:nvPicPr>
            <p:blipFill>
              <a:blip r:embed="rId6"/>
              <a:stretch>
                <a:fillRect/>
              </a:stretch>
            </p:blipFill>
            <p:spPr>
              <a:xfrm>
                <a:off x="3333960" y="1158960"/>
                <a:ext cx="660600" cy="963000"/>
              </a:xfrm>
              <a:prstGeom prst="rect">
                <a:avLst/>
              </a:prstGeom>
            </p:spPr>
          </p:pic>
        </mc:Fallback>
      </mc:AlternateContent>
    </p:spTree>
    <p:extLst>
      <p:ext uri="{BB962C8B-B14F-4D97-AF65-F5344CB8AC3E}">
        <p14:creationId xmlns:p14="http://schemas.microsoft.com/office/powerpoint/2010/main" val="2984400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1E8592-A99D-CFA0-B7C5-822664CB08C1}"/>
              </a:ext>
            </a:extLst>
          </p:cNvPr>
          <p:cNvSpPr txBox="1"/>
          <p:nvPr/>
        </p:nvSpPr>
        <p:spPr>
          <a:xfrm>
            <a:off x="3573780" y="577334"/>
            <a:ext cx="7688580" cy="492443"/>
          </a:xfrm>
          <a:prstGeom prst="rect">
            <a:avLst/>
          </a:prstGeom>
          <a:noFill/>
        </p:spPr>
        <p:txBody>
          <a:bodyPr wrap="square">
            <a:spAutoFit/>
          </a:bodyPr>
          <a:lstStyle/>
          <a:p>
            <a:r>
              <a:rPr lang="en-US" altLang="zh-CN" sz="2600" b="1" dirty="0">
                <a:latin typeface="Georgia" panose="02040502050405020303" pitchFamily="18" charset="0"/>
              </a:rPr>
              <a:t>Catalytic center and active site</a:t>
            </a:r>
            <a:endParaRPr lang="zh-CN" altLang="en-US" sz="2600" b="1" dirty="0">
              <a:latin typeface="Georgia" panose="02040502050405020303" pitchFamily="18" charset="0"/>
            </a:endParaRPr>
          </a:p>
        </p:txBody>
      </p:sp>
      <p:pic>
        <p:nvPicPr>
          <p:cNvPr id="3" name="图片 2">
            <a:extLst>
              <a:ext uri="{FF2B5EF4-FFF2-40B4-BE49-F238E27FC236}">
                <a16:creationId xmlns:a16="http://schemas.microsoft.com/office/drawing/2014/main" id="{9733EC48-7107-CD91-23D5-7F8674125D93}"/>
              </a:ext>
            </a:extLst>
          </p:cNvPr>
          <p:cNvPicPr>
            <a:picLocks noChangeAspect="1"/>
          </p:cNvPicPr>
          <p:nvPr/>
        </p:nvPicPr>
        <p:blipFill rotWithShape="1">
          <a:blip r:embed="rId2">
            <a:extLst>
              <a:ext uri="{28A0092B-C50C-407E-A947-70E740481C1C}">
                <a14:useLocalDpi xmlns:a14="http://schemas.microsoft.com/office/drawing/2010/main" val="0"/>
              </a:ext>
            </a:extLst>
          </a:blip>
          <a:srcRect l="43090" t="1396" r="32162" b="57271"/>
          <a:stretch/>
        </p:blipFill>
        <p:spPr bwMode="auto">
          <a:xfrm>
            <a:off x="712152" y="1751811"/>
            <a:ext cx="3665855" cy="3690620"/>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6988009E-FDB0-3EA0-3283-83C57BF0AC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474"/>
          <a:stretch/>
        </p:blipFill>
        <p:spPr bwMode="auto">
          <a:xfrm>
            <a:off x="4451757" y="2264102"/>
            <a:ext cx="7364163" cy="2666038"/>
          </a:xfrm>
          <a:prstGeom prst="rect">
            <a:avLst/>
          </a:prstGeom>
          <a:noFill/>
        </p:spPr>
      </p:pic>
    </p:spTree>
    <p:extLst>
      <p:ext uri="{BB962C8B-B14F-4D97-AF65-F5344CB8AC3E}">
        <p14:creationId xmlns:p14="http://schemas.microsoft.com/office/powerpoint/2010/main" val="534135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D9BB816-D385-87AA-7F69-2A0CD1F5F0F0}"/>
              </a:ext>
            </a:extLst>
          </p:cNvPr>
          <p:cNvSpPr txBox="1"/>
          <p:nvPr/>
        </p:nvSpPr>
        <p:spPr>
          <a:xfrm>
            <a:off x="3573780" y="577334"/>
            <a:ext cx="7688580" cy="492443"/>
          </a:xfrm>
          <a:prstGeom prst="rect">
            <a:avLst/>
          </a:prstGeom>
          <a:noFill/>
        </p:spPr>
        <p:txBody>
          <a:bodyPr wrap="square">
            <a:spAutoFit/>
          </a:bodyPr>
          <a:lstStyle/>
          <a:p>
            <a:r>
              <a:rPr lang="en-US" altLang="zh-CN" sz="2600" b="1" dirty="0">
                <a:latin typeface="Georgia" panose="02040502050405020303" pitchFamily="18" charset="0"/>
              </a:rPr>
              <a:t>Catalytic center and active site</a:t>
            </a:r>
            <a:endParaRPr lang="zh-CN" altLang="en-US" sz="2600" b="1" dirty="0">
              <a:latin typeface="Georgia" panose="02040502050405020303" pitchFamily="18" charset="0"/>
            </a:endParaRPr>
          </a:p>
        </p:txBody>
      </p:sp>
      <p:pic>
        <p:nvPicPr>
          <p:cNvPr id="4" name="图片 3">
            <a:extLst>
              <a:ext uri="{FF2B5EF4-FFF2-40B4-BE49-F238E27FC236}">
                <a16:creationId xmlns:a16="http://schemas.microsoft.com/office/drawing/2014/main" id="{0F4AF2AF-E749-F3C3-3FA1-BEB8B924FE52}"/>
              </a:ext>
            </a:extLst>
          </p:cNvPr>
          <p:cNvPicPr>
            <a:picLocks noChangeAspect="1"/>
          </p:cNvPicPr>
          <p:nvPr/>
        </p:nvPicPr>
        <p:blipFill rotWithShape="1">
          <a:blip r:embed="rId2">
            <a:extLst>
              <a:ext uri="{28A0092B-C50C-407E-A947-70E740481C1C}">
                <a14:useLocalDpi xmlns:a14="http://schemas.microsoft.com/office/drawing/2010/main" val="0"/>
              </a:ext>
            </a:extLst>
          </a:blip>
          <a:srcRect l="43090" t="1396" r="32162" b="57271"/>
          <a:stretch/>
        </p:blipFill>
        <p:spPr bwMode="auto">
          <a:xfrm>
            <a:off x="482917" y="1934691"/>
            <a:ext cx="3463608" cy="3487007"/>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A00D8DFA-090E-EDC7-04A6-CF91AB75B84C}"/>
              </a:ext>
            </a:extLst>
          </p:cNvPr>
          <p:cNvPicPr>
            <a:picLocks noChangeAspect="1"/>
          </p:cNvPicPr>
          <p:nvPr/>
        </p:nvPicPr>
        <p:blipFill>
          <a:blip r:embed="rId3"/>
          <a:stretch>
            <a:fillRect/>
          </a:stretch>
        </p:blipFill>
        <p:spPr>
          <a:xfrm>
            <a:off x="3946525" y="1930949"/>
            <a:ext cx="7682608" cy="3490749"/>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墨迹 10">
                <a:extLst>
                  <a:ext uri="{FF2B5EF4-FFF2-40B4-BE49-F238E27FC236}">
                    <a16:creationId xmlns:a16="http://schemas.microsoft.com/office/drawing/2014/main" id="{0E8BD842-7470-14FC-A203-37E3FD81D383}"/>
                  </a:ext>
                </a:extLst>
              </p14:cNvPr>
              <p14:cNvContentPartPr/>
              <p14:nvPr/>
            </p14:nvContentPartPr>
            <p14:xfrm>
              <a:off x="2026440" y="4053360"/>
              <a:ext cx="360" cy="360"/>
            </p14:xfrm>
          </p:contentPart>
        </mc:Choice>
        <mc:Fallback>
          <p:pic>
            <p:nvPicPr>
              <p:cNvPr id="11" name="墨迹 10">
                <a:extLst>
                  <a:ext uri="{FF2B5EF4-FFF2-40B4-BE49-F238E27FC236}">
                    <a16:creationId xmlns:a16="http://schemas.microsoft.com/office/drawing/2014/main" id="{0E8BD842-7470-14FC-A203-37E3FD81D383}"/>
                  </a:ext>
                </a:extLst>
              </p:cNvPr>
              <p:cNvPicPr/>
              <p:nvPr/>
            </p:nvPicPr>
            <p:blipFill>
              <a:blip r:embed="rId5"/>
              <a:stretch>
                <a:fillRect/>
              </a:stretch>
            </p:blipFill>
            <p:spPr>
              <a:xfrm>
                <a:off x="1990440" y="40173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墨迹 11">
                <a:extLst>
                  <a:ext uri="{FF2B5EF4-FFF2-40B4-BE49-F238E27FC236}">
                    <a16:creationId xmlns:a16="http://schemas.microsoft.com/office/drawing/2014/main" id="{B0507410-09CF-F1FC-C87C-E883FA908F32}"/>
                  </a:ext>
                </a:extLst>
              </p14:cNvPr>
              <p14:cNvContentPartPr/>
              <p14:nvPr/>
            </p14:nvContentPartPr>
            <p14:xfrm>
              <a:off x="2026440" y="4045800"/>
              <a:ext cx="360" cy="360"/>
            </p14:xfrm>
          </p:contentPart>
        </mc:Choice>
        <mc:Fallback>
          <p:pic>
            <p:nvPicPr>
              <p:cNvPr id="12" name="墨迹 11">
                <a:extLst>
                  <a:ext uri="{FF2B5EF4-FFF2-40B4-BE49-F238E27FC236}">
                    <a16:creationId xmlns:a16="http://schemas.microsoft.com/office/drawing/2014/main" id="{B0507410-09CF-F1FC-C87C-E883FA908F32}"/>
                  </a:ext>
                </a:extLst>
              </p:cNvPr>
              <p:cNvPicPr/>
              <p:nvPr/>
            </p:nvPicPr>
            <p:blipFill>
              <a:blip r:embed="rId7"/>
              <a:stretch>
                <a:fillRect/>
              </a:stretch>
            </p:blipFill>
            <p:spPr>
              <a:xfrm>
                <a:off x="1990440" y="40101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墨迹 12">
                <a:extLst>
                  <a:ext uri="{FF2B5EF4-FFF2-40B4-BE49-F238E27FC236}">
                    <a16:creationId xmlns:a16="http://schemas.microsoft.com/office/drawing/2014/main" id="{E8917B4D-4117-5417-47B0-871AEAF8072A}"/>
                  </a:ext>
                </a:extLst>
              </p14:cNvPr>
              <p14:cNvContentPartPr/>
              <p14:nvPr/>
            </p14:nvContentPartPr>
            <p14:xfrm>
              <a:off x="1950480" y="4419120"/>
              <a:ext cx="360" cy="360"/>
            </p14:xfrm>
          </p:contentPart>
        </mc:Choice>
        <mc:Fallback>
          <p:pic>
            <p:nvPicPr>
              <p:cNvPr id="13" name="墨迹 12">
                <a:extLst>
                  <a:ext uri="{FF2B5EF4-FFF2-40B4-BE49-F238E27FC236}">
                    <a16:creationId xmlns:a16="http://schemas.microsoft.com/office/drawing/2014/main" id="{E8917B4D-4117-5417-47B0-871AEAF8072A}"/>
                  </a:ext>
                </a:extLst>
              </p:cNvPr>
              <p:cNvPicPr/>
              <p:nvPr/>
            </p:nvPicPr>
            <p:blipFill>
              <a:blip r:embed="rId7"/>
              <a:stretch>
                <a:fillRect/>
              </a:stretch>
            </p:blipFill>
            <p:spPr>
              <a:xfrm>
                <a:off x="1914480" y="438348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墨迹 13">
                <a:extLst>
                  <a:ext uri="{FF2B5EF4-FFF2-40B4-BE49-F238E27FC236}">
                    <a16:creationId xmlns:a16="http://schemas.microsoft.com/office/drawing/2014/main" id="{42803F44-22FA-6BF3-2214-2EA9B39305A1}"/>
                  </a:ext>
                </a:extLst>
              </p14:cNvPr>
              <p14:cNvContentPartPr/>
              <p14:nvPr/>
            </p14:nvContentPartPr>
            <p14:xfrm>
              <a:off x="1661040" y="3954360"/>
              <a:ext cx="360" cy="360"/>
            </p14:xfrm>
          </p:contentPart>
        </mc:Choice>
        <mc:Fallback>
          <p:pic>
            <p:nvPicPr>
              <p:cNvPr id="14" name="墨迹 13">
                <a:extLst>
                  <a:ext uri="{FF2B5EF4-FFF2-40B4-BE49-F238E27FC236}">
                    <a16:creationId xmlns:a16="http://schemas.microsoft.com/office/drawing/2014/main" id="{42803F44-22FA-6BF3-2214-2EA9B39305A1}"/>
                  </a:ext>
                </a:extLst>
              </p:cNvPr>
              <p:cNvPicPr/>
              <p:nvPr/>
            </p:nvPicPr>
            <p:blipFill>
              <a:blip r:embed="rId7"/>
              <a:stretch>
                <a:fillRect/>
              </a:stretch>
            </p:blipFill>
            <p:spPr>
              <a:xfrm>
                <a:off x="1625040" y="39183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墨迹 14">
                <a:extLst>
                  <a:ext uri="{FF2B5EF4-FFF2-40B4-BE49-F238E27FC236}">
                    <a16:creationId xmlns:a16="http://schemas.microsoft.com/office/drawing/2014/main" id="{E103091C-6522-923E-224F-FDDD5C7087F6}"/>
                  </a:ext>
                </a:extLst>
              </p14:cNvPr>
              <p14:cNvContentPartPr/>
              <p14:nvPr/>
            </p14:nvContentPartPr>
            <p14:xfrm>
              <a:off x="1729080" y="3634320"/>
              <a:ext cx="360" cy="360"/>
            </p14:xfrm>
          </p:contentPart>
        </mc:Choice>
        <mc:Fallback>
          <p:pic>
            <p:nvPicPr>
              <p:cNvPr id="15" name="墨迹 14">
                <a:extLst>
                  <a:ext uri="{FF2B5EF4-FFF2-40B4-BE49-F238E27FC236}">
                    <a16:creationId xmlns:a16="http://schemas.microsoft.com/office/drawing/2014/main" id="{E103091C-6522-923E-224F-FDDD5C7087F6}"/>
                  </a:ext>
                </a:extLst>
              </p:cNvPr>
              <p:cNvPicPr/>
              <p:nvPr/>
            </p:nvPicPr>
            <p:blipFill>
              <a:blip r:embed="rId7"/>
              <a:stretch>
                <a:fillRect/>
              </a:stretch>
            </p:blipFill>
            <p:spPr>
              <a:xfrm>
                <a:off x="1693440" y="3598320"/>
                <a:ext cx="72000" cy="72000"/>
              </a:xfrm>
              <a:prstGeom prst="rect">
                <a:avLst/>
              </a:prstGeom>
            </p:spPr>
          </p:pic>
        </mc:Fallback>
      </mc:AlternateContent>
    </p:spTree>
    <p:extLst>
      <p:ext uri="{BB962C8B-B14F-4D97-AF65-F5344CB8AC3E}">
        <p14:creationId xmlns:p14="http://schemas.microsoft.com/office/powerpoint/2010/main" val="3911965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07711B-2FF3-DC7E-C1AB-220E1D28F4AA}"/>
              </a:ext>
            </a:extLst>
          </p:cNvPr>
          <p:cNvSpPr txBox="1"/>
          <p:nvPr/>
        </p:nvSpPr>
        <p:spPr>
          <a:xfrm>
            <a:off x="3954780" y="569714"/>
            <a:ext cx="7688580" cy="492443"/>
          </a:xfrm>
          <a:prstGeom prst="rect">
            <a:avLst/>
          </a:prstGeom>
          <a:noFill/>
        </p:spPr>
        <p:txBody>
          <a:bodyPr wrap="square">
            <a:spAutoFit/>
          </a:bodyPr>
          <a:lstStyle/>
          <a:p>
            <a:r>
              <a:rPr lang="en-US" altLang="zh-CN" sz="2600" b="1" dirty="0">
                <a:latin typeface="Georgia" panose="02040502050405020303" pitchFamily="18" charset="0"/>
              </a:rPr>
              <a:t>U5 snRNA and U5 snRNP</a:t>
            </a:r>
            <a:endParaRPr lang="zh-CN" altLang="en-US" sz="2600" b="1" dirty="0">
              <a:latin typeface="Georgia" panose="02040502050405020303" pitchFamily="18" charset="0"/>
            </a:endParaRPr>
          </a:p>
        </p:txBody>
      </p:sp>
      <p:pic>
        <p:nvPicPr>
          <p:cNvPr id="6" name="图片 5">
            <a:extLst>
              <a:ext uri="{FF2B5EF4-FFF2-40B4-BE49-F238E27FC236}">
                <a16:creationId xmlns:a16="http://schemas.microsoft.com/office/drawing/2014/main" id="{44E87D18-EE52-35B1-06B5-A99F82529A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8493" b="47411"/>
          <a:stretch/>
        </p:blipFill>
        <p:spPr bwMode="auto">
          <a:xfrm>
            <a:off x="1028065" y="1324859"/>
            <a:ext cx="4069715" cy="4928134"/>
          </a:xfrm>
          <a:prstGeom prst="rect">
            <a:avLst/>
          </a:prstGeom>
          <a:noFill/>
          <a:ln>
            <a:noFill/>
          </a:ln>
        </p:spPr>
      </p:pic>
      <p:pic>
        <p:nvPicPr>
          <p:cNvPr id="7" name="图片 6">
            <a:extLst>
              <a:ext uri="{FF2B5EF4-FFF2-40B4-BE49-F238E27FC236}">
                <a16:creationId xmlns:a16="http://schemas.microsoft.com/office/drawing/2014/main" id="{1D793AFF-FCBE-67CC-DFE9-C00A4045BF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94" t="26844" r="33855" b="29114"/>
          <a:stretch/>
        </p:blipFill>
        <p:spPr bwMode="auto">
          <a:xfrm>
            <a:off x="5212683" y="1464826"/>
            <a:ext cx="5951252" cy="4648200"/>
          </a:xfrm>
          <a:prstGeom prst="rect">
            <a:avLst/>
          </a:prstGeom>
          <a:noFill/>
        </p:spPr>
      </p:pic>
    </p:spTree>
    <p:extLst>
      <p:ext uri="{BB962C8B-B14F-4D97-AF65-F5344CB8AC3E}">
        <p14:creationId xmlns:p14="http://schemas.microsoft.com/office/powerpoint/2010/main" val="41866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4D7557-5CBD-31EF-AB29-4122C038C40A}"/>
              </a:ext>
            </a:extLst>
          </p:cNvPr>
          <p:cNvSpPr txBox="1"/>
          <p:nvPr/>
        </p:nvSpPr>
        <p:spPr>
          <a:xfrm>
            <a:off x="3954780" y="569714"/>
            <a:ext cx="7688580" cy="492443"/>
          </a:xfrm>
          <a:prstGeom prst="rect">
            <a:avLst/>
          </a:prstGeom>
          <a:noFill/>
        </p:spPr>
        <p:txBody>
          <a:bodyPr wrap="square">
            <a:spAutoFit/>
          </a:bodyPr>
          <a:lstStyle/>
          <a:p>
            <a:r>
              <a:rPr lang="en-US" altLang="zh-CN" sz="2600" b="1" dirty="0">
                <a:latin typeface="Georgia" panose="02040502050405020303" pitchFamily="18" charset="0"/>
              </a:rPr>
              <a:t>U5 snRNA and U5 snRNP</a:t>
            </a:r>
            <a:endParaRPr lang="zh-CN" altLang="en-US" sz="2600" b="1" dirty="0">
              <a:latin typeface="Georgia" panose="02040502050405020303" pitchFamily="18" charset="0"/>
            </a:endParaRPr>
          </a:p>
        </p:txBody>
      </p:sp>
      <p:pic>
        <p:nvPicPr>
          <p:cNvPr id="4" name="图片 3">
            <a:extLst>
              <a:ext uri="{FF2B5EF4-FFF2-40B4-BE49-F238E27FC236}">
                <a16:creationId xmlns:a16="http://schemas.microsoft.com/office/drawing/2014/main" id="{AA4C70E6-EAB0-92C8-44E4-15ABB4072F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8562" y="1149984"/>
            <a:ext cx="7254875" cy="5263409"/>
          </a:xfrm>
          <a:prstGeom prst="rect">
            <a:avLst/>
          </a:prstGeom>
          <a:noFill/>
          <a:ln>
            <a:noFill/>
          </a:ln>
        </p:spPr>
      </p:pic>
    </p:spTree>
    <p:extLst>
      <p:ext uri="{BB962C8B-B14F-4D97-AF65-F5344CB8AC3E}">
        <p14:creationId xmlns:p14="http://schemas.microsoft.com/office/powerpoint/2010/main" val="761135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9B6A38C-5774-D2A1-D11C-825E14E46766}"/>
              </a:ext>
            </a:extLst>
          </p:cNvPr>
          <p:cNvSpPr txBox="1"/>
          <p:nvPr/>
        </p:nvSpPr>
        <p:spPr>
          <a:xfrm>
            <a:off x="3954780" y="569714"/>
            <a:ext cx="7688580" cy="492443"/>
          </a:xfrm>
          <a:prstGeom prst="rect">
            <a:avLst/>
          </a:prstGeom>
          <a:noFill/>
        </p:spPr>
        <p:txBody>
          <a:bodyPr wrap="square">
            <a:spAutoFit/>
          </a:bodyPr>
          <a:lstStyle/>
          <a:p>
            <a:r>
              <a:rPr lang="en-US" altLang="zh-CN" sz="2600" b="1" dirty="0">
                <a:latin typeface="Georgia" panose="02040502050405020303" pitchFamily="18" charset="0"/>
              </a:rPr>
              <a:t>U5 snRNA and U5 snRNP</a:t>
            </a:r>
            <a:endParaRPr lang="zh-CN" altLang="en-US" sz="2600" b="1" dirty="0">
              <a:latin typeface="Georgia" panose="02040502050405020303" pitchFamily="18" charset="0"/>
            </a:endParaRPr>
          </a:p>
        </p:txBody>
      </p:sp>
      <p:pic>
        <p:nvPicPr>
          <p:cNvPr id="4" name="图片 3">
            <a:extLst>
              <a:ext uri="{FF2B5EF4-FFF2-40B4-BE49-F238E27FC236}">
                <a16:creationId xmlns:a16="http://schemas.microsoft.com/office/drawing/2014/main" id="{64EFDC0F-06BC-A49E-3919-378F52CE0465}"/>
              </a:ext>
            </a:extLst>
          </p:cNvPr>
          <p:cNvPicPr>
            <a:picLocks noChangeAspect="1"/>
          </p:cNvPicPr>
          <p:nvPr/>
        </p:nvPicPr>
        <p:blipFill rotWithShape="1">
          <a:blip r:embed="rId2"/>
          <a:srcRect l="4056" t="31805" r="2035" b="34328"/>
          <a:stretch/>
        </p:blipFill>
        <p:spPr>
          <a:xfrm>
            <a:off x="4754880" y="2128115"/>
            <a:ext cx="6644641" cy="3189427"/>
          </a:xfrm>
          <a:prstGeom prst="rect">
            <a:avLst/>
          </a:prstGeom>
        </p:spPr>
      </p:pic>
      <p:pic>
        <p:nvPicPr>
          <p:cNvPr id="5" name="图片 4">
            <a:extLst>
              <a:ext uri="{FF2B5EF4-FFF2-40B4-BE49-F238E27FC236}">
                <a16:creationId xmlns:a16="http://schemas.microsoft.com/office/drawing/2014/main" id="{6AF0A558-25E2-AA73-1460-BE2C77F66C5E}"/>
              </a:ext>
            </a:extLst>
          </p:cNvPr>
          <p:cNvPicPr>
            <a:picLocks noChangeAspect="1"/>
          </p:cNvPicPr>
          <p:nvPr/>
        </p:nvPicPr>
        <p:blipFill rotWithShape="1">
          <a:blip r:embed="rId2"/>
          <a:srcRect l="17926" t="1153" r="21250" b="67802"/>
          <a:stretch/>
        </p:blipFill>
        <p:spPr>
          <a:xfrm>
            <a:off x="495299" y="2347661"/>
            <a:ext cx="4259581" cy="2893681"/>
          </a:xfrm>
          <a:prstGeom prst="rect">
            <a:avLst/>
          </a:prstGeom>
        </p:spPr>
      </p:pic>
    </p:spTree>
    <p:extLst>
      <p:ext uri="{BB962C8B-B14F-4D97-AF65-F5344CB8AC3E}">
        <p14:creationId xmlns:p14="http://schemas.microsoft.com/office/powerpoint/2010/main" val="2580921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4079AA-E318-A48E-EDC8-5956B12411F2}"/>
              </a:ext>
            </a:extLst>
          </p:cNvPr>
          <p:cNvPicPr>
            <a:picLocks noChangeAspect="1"/>
          </p:cNvPicPr>
          <p:nvPr/>
        </p:nvPicPr>
        <p:blipFill rotWithShape="1">
          <a:blip r:embed="rId2"/>
          <a:srcRect l="4634" t="65740" r="2612" b="1262"/>
          <a:stretch/>
        </p:blipFill>
        <p:spPr>
          <a:xfrm>
            <a:off x="4907281" y="2179320"/>
            <a:ext cx="6227695" cy="2948939"/>
          </a:xfrm>
          <a:prstGeom prst="rect">
            <a:avLst/>
          </a:prstGeom>
        </p:spPr>
      </p:pic>
      <p:pic>
        <p:nvPicPr>
          <p:cNvPr id="4" name="图片 3">
            <a:extLst>
              <a:ext uri="{FF2B5EF4-FFF2-40B4-BE49-F238E27FC236}">
                <a16:creationId xmlns:a16="http://schemas.microsoft.com/office/drawing/2014/main" id="{CB161E67-EEE6-0F3C-FAFC-D79304C1B463}"/>
              </a:ext>
            </a:extLst>
          </p:cNvPr>
          <p:cNvPicPr>
            <a:picLocks noChangeAspect="1"/>
          </p:cNvPicPr>
          <p:nvPr/>
        </p:nvPicPr>
        <p:blipFill rotWithShape="1">
          <a:blip r:embed="rId2"/>
          <a:srcRect l="17926" t="1153" r="21250" b="67802"/>
          <a:stretch/>
        </p:blipFill>
        <p:spPr>
          <a:xfrm>
            <a:off x="647700" y="2234578"/>
            <a:ext cx="4259581" cy="2893681"/>
          </a:xfrm>
          <a:prstGeom prst="rect">
            <a:avLst/>
          </a:prstGeom>
        </p:spPr>
      </p:pic>
      <p:sp>
        <p:nvSpPr>
          <p:cNvPr id="5" name="文本框 4">
            <a:extLst>
              <a:ext uri="{FF2B5EF4-FFF2-40B4-BE49-F238E27FC236}">
                <a16:creationId xmlns:a16="http://schemas.microsoft.com/office/drawing/2014/main" id="{4DF20619-4D93-C299-CBCB-F0E2171D87B0}"/>
              </a:ext>
            </a:extLst>
          </p:cNvPr>
          <p:cNvSpPr txBox="1"/>
          <p:nvPr/>
        </p:nvSpPr>
        <p:spPr>
          <a:xfrm>
            <a:off x="3954780" y="569714"/>
            <a:ext cx="7688580" cy="492443"/>
          </a:xfrm>
          <a:prstGeom prst="rect">
            <a:avLst/>
          </a:prstGeom>
          <a:noFill/>
        </p:spPr>
        <p:txBody>
          <a:bodyPr wrap="square">
            <a:spAutoFit/>
          </a:bodyPr>
          <a:lstStyle/>
          <a:p>
            <a:r>
              <a:rPr lang="en-US" altLang="zh-CN" sz="2600" b="1" dirty="0">
                <a:latin typeface="Georgia" panose="02040502050405020303" pitchFamily="18" charset="0"/>
              </a:rPr>
              <a:t>U5 snRNA and U5 snRNP</a:t>
            </a:r>
            <a:endParaRPr lang="zh-CN" altLang="en-US" sz="2600" b="1" dirty="0">
              <a:latin typeface="Georgia" panose="02040502050405020303" pitchFamily="18" charset="0"/>
            </a:endParaRPr>
          </a:p>
        </p:txBody>
      </p:sp>
    </p:spTree>
    <p:extLst>
      <p:ext uri="{BB962C8B-B14F-4D97-AF65-F5344CB8AC3E}">
        <p14:creationId xmlns:p14="http://schemas.microsoft.com/office/powerpoint/2010/main" val="743307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16C7B5-F28B-3A68-8BDE-2AEA0F7148A4}"/>
              </a:ext>
            </a:extLst>
          </p:cNvPr>
          <p:cNvSpPr txBox="1"/>
          <p:nvPr/>
        </p:nvSpPr>
        <p:spPr>
          <a:xfrm>
            <a:off x="3886200" y="432554"/>
            <a:ext cx="4770120" cy="892552"/>
          </a:xfrm>
          <a:prstGeom prst="rect">
            <a:avLst/>
          </a:prstGeom>
          <a:noFill/>
        </p:spPr>
        <p:txBody>
          <a:bodyPr wrap="square">
            <a:spAutoFit/>
          </a:bodyPr>
          <a:lstStyle/>
          <a:p>
            <a:pPr algn="ctr"/>
            <a:r>
              <a:rPr lang="en-US" altLang="zh-CN" sz="2600" b="1" dirty="0">
                <a:latin typeface="Georgia" panose="02040502050405020303" pitchFamily="18" charset="0"/>
              </a:rPr>
              <a:t>Placement of snRNA by</a:t>
            </a:r>
          </a:p>
          <a:p>
            <a:pPr algn="ctr"/>
            <a:r>
              <a:rPr lang="en-US" altLang="zh-CN" sz="2600" b="1" dirty="0">
                <a:latin typeface="Georgia" panose="02040502050405020303" pitchFamily="18" charset="0"/>
              </a:rPr>
              <a:t>protein components</a:t>
            </a:r>
            <a:endParaRPr lang="zh-CN" altLang="en-US" sz="2600" b="1" dirty="0">
              <a:latin typeface="Georgia" panose="02040502050405020303" pitchFamily="18" charset="0"/>
            </a:endParaRPr>
          </a:p>
        </p:txBody>
      </p:sp>
      <p:sp>
        <p:nvSpPr>
          <p:cNvPr id="4" name="文本框 3">
            <a:extLst>
              <a:ext uri="{FF2B5EF4-FFF2-40B4-BE49-F238E27FC236}">
                <a16:creationId xmlns:a16="http://schemas.microsoft.com/office/drawing/2014/main" id="{BFE50F54-BB59-E08C-C195-ACDC0DE63E10}"/>
              </a:ext>
            </a:extLst>
          </p:cNvPr>
          <p:cNvSpPr txBox="1"/>
          <p:nvPr/>
        </p:nvSpPr>
        <p:spPr>
          <a:xfrm>
            <a:off x="3223260" y="1914436"/>
            <a:ext cx="6096000" cy="1200329"/>
          </a:xfrm>
          <a:prstGeom prst="rect">
            <a:avLst/>
          </a:prstGeom>
          <a:noFill/>
        </p:spPr>
        <p:txBody>
          <a:bodyPr wrap="square">
            <a:spAutoFit/>
          </a:bodyPr>
          <a:lstStyle/>
          <a:p>
            <a:r>
              <a:rPr lang="en-US" altLang="zh-CN" dirty="0">
                <a:latin typeface="Georgia" panose="02040502050405020303" pitchFamily="18" charset="0"/>
              </a:rPr>
              <a:t>These proteins can be divided into two general categories: 1</a:t>
            </a:r>
            <a:r>
              <a:rPr lang="zh-CN" altLang="en-US" dirty="0">
                <a:latin typeface="Georgia" panose="02040502050405020303" pitchFamily="18" charset="0"/>
              </a:rPr>
              <a:t>）</a:t>
            </a:r>
            <a:r>
              <a:rPr lang="en-US" altLang="zh-CN" dirty="0">
                <a:latin typeface="Georgia" panose="02040502050405020303" pitchFamily="18" charset="0"/>
              </a:rPr>
              <a:t>enzymes exemplified by the </a:t>
            </a:r>
            <a:r>
              <a:rPr lang="en-US" altLang="zh-CN" dirty="0">
                <a:solidFill>
                  <a:srgbClr val="FF0000"/>
                </a:solidFill>
                <a:latin typeface="Georgia" panose="02040502050405020303" pitchFamily="18" charset="0"/>
              </a:rPr>
              <a:t>RNA-dependent helicases/adenosine triphosphatases (ATPases)</a:t>
            </a:r>
            <a:r>
              <a:rPr lang="zh-CN" altLang="en-US" dirty="0">
                <a:latin typeface="Georgia" panose="02040502050405020303" pitchFamily="18" charset="0"/>
              </a:rPr>
              <a:t>；</a:t>
            </a:r>
            <a:r>
              <a:rPr lang="en-US" altLang="zh-CN" dirty="0">
                <a:latin typeface="Georgia" panose="02040502050405020303" pitchFamily="18" charset="0"/>
              </a:rPr>
              <a:t> </a:t>
            </a:r>
          </a:p>
          <a:p>
            <a:r>
              <a:rPr lang="en-US" altLang="zh-CN" dirty="0">
                <a:latin typeface="Georgia" panose="02040502050405020303" pitchFamily="18" charset="0"/>
              </a:rPr>
              <a:t>2</a:t>
            </a:r>
            <a:r>
              <a:rPr lang="zh-CN" altLang="en-US" dirty="0">
                <a:latin typeface="Georgia" panose="02040502050405020303" pitchFamily="18" charset="0"/>
              </a:rPr>
              <a:t>）</a:t>
            </a:r>
            <a:r>
              <a:rPr lang="en-US" altLang="zh-CN" dirty="0">
                <a:solidFill>
                  <a:srgbClr val="FF0000"/>
                </a:solidFill>
                <a:latin typeface="Georgia" panose="02040502050405020303" pitchFamily="18" charset="0"/>
              </a:rPr>
              <a:t>structural components </a:t>
            </a:r>
            <a:r>
              <a:rPr lang="en-US" altLang="zh-CN" dirty="0">
                <a:latin typeface="Georgia" panose="02040502050405020303" pitchFamily="18" charset="0"/>
              </a:rPr>
              <a:t>that lack enzymatic activities</a:t>
            </a:r>
          </a:p>
        </p:txBody>
      </p:sp>
      <p:sp>
        <p:nvSpPr>
          <p:cNvPr id="8" name="文本框 7">
            <a:extLst>
              <a:ext uri="{FF2B5EF4-FFF2-40B4-BE49-F238E27FC236}">
                <a16:creationId xmlns:a16="http://schemas.microsoft.com/office/drawing/2014/main" id="{594698AA-4B3F-C792-15C6-C77C5CC8EFC6}"/>
              </a:ext>
            </a:extLst>
          </p:cNvPr>
          <p:cNvSpPr txBox="1"/>
          <p:nvPr/>
        </p:nvSpPr>
        <p:spPr>
          <a:xfrm>
            <a:off x="1767840" y="3704095"/>
            <a:ext cx="9174480" cy="2031325"/>
          </a:xfrm>
          <a:prstGeom prst="rect">
            <a:avLst/>
          </a:prstGeom>
          <a:noFill/>
        </p:spPr>
        <p:txBody>
          <a:bodyPr wrap="square">
            <a:spAutoFit/>
          </a:bodyPr>
          <a:lstStyle/>
          <a:p>
            <a:pPr algn="just"/>
            <a:r>
              <a:rPr lang="en-US" altLang="zh-CN" dirty="0">
                <a:latin typeface="Georgia" panose="02040502050405020303" pitchFamily="18" charset="0"/>
              </a:rPr>
              <a:t>2</a:t>
            </a:r>
            <a:r>
              <a:rPr lang="zh-CN" altLang="en-US" dirty="0">
                <a:latin typeface="Georgia" panose="02040502050405020303" pitchFamily="18" charset="0"/>
              </a:rPr>
              <a:t>）</a:t>
            </a:r>
            <a:r>
              <a:rPr lang="en-US" altLang="zh-CN" dirty="0">
                <a:latin typeface="Georgia" panose="02040502050405020303" pitchFamily="18" charset="0"/>
              </a:rPr>
              <a:t>Functions of the </a:t>
            </a:r>
            <a:r>
              <a:rPr lang="en-US" altLang="zh-CN" dirty="0">
                <a:solidFill>
                  <a:srgbClr val="FF0000"/>
                </a:solidFill>
                <a:latin typeface="Georgia" panose="02040502050405020303" pitchFamily="18" charset="0"/>
              </a:rPr>
              <a:t>enzymes well understood </a:t>
            </a:r>
            <a:r>
              <a:rPr lang="en-US" altLang="zh-CN" dirty="0">
                <a:latin typeface="Georgia" panose="02040502050405020303" pitchFamily="18" charset="0"/>
              </a:rPr>
              <a:t>because alteration of an enzymatic activity frequently leads to a splicing </a:t>
            </a:r>
            <a:r>
              <a:rPr lang="en-US" altLang="zh-CN" dirty="0">
                <a:solidFill>
                  <a:srgbClr val="FF0000"/>
                </a:solidFill>
                <a:latin typeface="Georgia" panose="02040502050405020303" pitchFamily="18" charset="0"/>
              </a:rPr>
              <a:t>defect at a specific stage </a:t>
            </a:r>
            <a:r>
              <a:rPr lang="en-US" altLang="zh-CN" dirty="0">
                <a:latin typeface="Georgia" panose="02040502050405020303" pitchFamily="18" charset="0"/>
              </a:rPr>
              <a:t>of the reaction: mutations in the helicase Brr2 have a negative impact on the unwinding of the U4/U6 duplex, resulting in stalled activation of the spliceosome preceding the first-step reaction.</a:t>
            </a:r>
          </a:p>
          <a:p>
            <a:pPr algn="just"/>
            <a:r>
              <a:rPr lang="en-US" altLang="zh-CN" dirty="0">
                <a:latin typeface="Georgia" panose="02040502050405020303" pitchFamily="18" charset="0"/>
              </a:rPr>
              <a:t>2</a:t>
            </a:r>
            <a:r>
              <a:rPr lang="zh-CN" altLang="en-US" dirty="0">
                <a:latin typeface="Georgia" panose="02040502050405020303" pitchFamily="18" charset="0"/>
              </a:rPr>
              <a:t>）</a:t>
            </a:r>
            <a:r>
              <a:rPr lang="en-US" altLang="zh-CN" dirty="0">
                <a:latin typeface="Georgia" panose="02040502050405020303" pitchFamily="18" charset="0"/>
              </a:rPr>
              <a:t>In contrast, the structural components of the spliceosome are less well understood because their mutations may either </a:t>
            </a:r>
            <a:r>
              <a:rPr lang="en-US" altLang="zh-CN" dirty="0">
                <a:solidFill>
                  <a:srgbClr val="FF0000"/>
                </a:solidFill>
                <a:latin typeface="Georgia" panose="02040502050405020303" pitchFamily="18" charset="0"/>
              </a:rPr>
              <a:t>disrupt the </a:t>
            </a:r>
            <a:r>
              <a:rPr lang="en-US" altLang="zh-CN" dirty="0" err="1">
                <a:solidFill>
                  <a:srgbClr val="FF0000"/>
                </a:solidFill>
                <a:latin typeface="Georgia" panose="02040502050405020303" pitchFamily="18" charset="0"/>
              </a:rPr>
              <a:t>spliceosomal</a:t>
            </a:r>
            <a:r>
              <a:rPr lang="en-US" altLang="zh-CN" dirty="0">
                <a:solidFill>
                  <a:srgbClr val="FF0000"/>
                </a:solidFill>
                <a:latin typeface="Georgia" panose="02040502050405020303" pitchFamily="18" charset="0"/>
              </a:rPr>
              <a:t> assembly or remain functionally silent.</a:t>
            </a:r>
          </a:p>
        </p:txBody>
      </p:sp>
    </p:spTree>
    <p:extLst>
      <p:ext uri="{BB962C8B-B14F-4D97-AF65-F5344CB8AC3E}">
        <p14:creationId xmlns:p14="http://schemas.microsoft.com/office/powerpoint/2010/main" val="4064328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6918E4D-485E-0F37-E79D-003EAC7A59EF}"/>
              </a:ext>
            </a:extLst>
          </p:cNvPr>
          <p:cNvSpPr txBox="1"/>
          <p:nvPr/>
        </p:nvSpPr>
        <p:spPr>
          <a:xfrm>
            <a:off x="3886200" y="432554"/>
            <a:ext cx="4770120" cy="892552"/>
          </a:xfrm>
          <a:prstGeom prst="rect">
            <a:avLst/>
          </a:prstGeom>
          <a:noFill/>
        </p:spPr>
        <p:txBody>
          <a:bodyPr wrap="square">
            <a:spAutoFit/>
          </a:bodyPr>
          <a:lstStyle/>
          <a:p>
            <a:pPr algn="ctr"/>
            <a:r>
              <a:rPr lang="en-US" altLang="zh-CN" sz="2600" b="1" dirty="0">
                <a:latin typeface="Georgia" panose="02040502050405020303" pitchFamily="18" charset="0"/>
              </a:rPr>
              <a:t>Placement of snRNA by</a:t>
            </a:r>
          </a:p>
          <a:p>
            <a:pPr algn="ctr"/>
            <a:r>
              <a:rPr lang="en-US" altLang="zh-CN" sz="2600" b="1" dirty="0">
                <a:latin typeface="Georgia" panose="02040502050405020303" pitchFamily="18" charset="0"/>
              </a:rPr>
              <a:t>protein components</a:t>
            </a:r>
            <a:endParaRPr lang="zh-CN" altLang="en-US" sz="2600" b="1" dirty="0">
              <a:latin typeface="Georgia" panose="02040502050405020303" pitchFamily="18" charset="0"/>
            </a:endParaRPr>
          </a:p>
        </p:txBody>
      </p:sp>
      <p:sp>
        <p:nvSpPr>
          <p:cNvPr id="4" name="文本框 3">
            <a:extLst>
              <a:ext uri="{FF2B5EF4-FFF2-40B4-BE49-F238E27FC236}">
                <a16:creationId xmlns:a16="http://schemas.microsoft.com/office/drawing/2014/main" id="{4CBB3647-617A-E077-4839-D52931CE241C}"/>
              </a:ext>
            </a:extLst>
          </p:cNvPr>
          <p:cNvSpPr txBox="1"/>
          <p:nvPr/>
        </p:nvSpPr>
        <p:spPr>
          <a:xfrm>
            <a:off x="760095" y="1501496"/>
            <a:ext cx="11022330" cy="1046440"/>
          </a:xfrm>
          <a:prstGeom prst="rect">
            <a:avLst/>
          </a:prstGeom>
          <a:noFill/>
        </p:spPr>
        <p:txBody>
          <a:bodyPr wrap="square">
            <a:spAutoFit/>
          </a:bodyPr>
          <a:lstStyle/>
          <a:p>
            <a:pPr algn="just"/>
            <a:r>
              <a:rPr lang="en-US" altLang="zh-CN" kern="100" dirty="0">
                <a:solidFill>
                  <a:srgbClr val="333333"/>
                </a:solidFill>
                <a:latin typeface="Georgia" panose="02040502050405020303" pitchFamily="18" charset="0"/>
                <a:ea typeface="等线" panose="02010600030101010101" pitchFamily="2" charset="-122"/>
                <a:cs typeface="Times New Roman" panose="02020603050405020304" pitchFamily="18" charset="0"/>
              </a:rPr>
              <a:t>A</a:t>
            </a:r>
            <a:r>
              <a:rPr lang="en-US" altLang="zh-CN" sz="1800" kern="100" dirty="0">
                <a:solidFill>
                  <a:srgbClr val="333333"/>
                </a:solidFill>
                <a:effectLst/>
                <a:latin typeface="Georgia" panose="02040502050405020303" pitchFamily="18" charset="0"/>
                <a:ea typeface="等线" panose="02010600030101010101" pitchFamily="2" charset="-122"/>
                <a:cs typeface="Times New Roman" panose="02020603050405020304" pitchFamily="18" charset="0"/>
              </a:rPr>
              <a:t>n important function of the structural components is to direct the key snRNA elements to the catalytic center while </a:t>
            </a:r>
            <a:r>
              <a:rPr lang="en-US" altLang="zh-CN" sz="1800" kern="100" dirty="0">
                <a:solidFill>
                  <a:srgbClr val="FF0000"/>
                </a:solidFill>
                <a:effectLst/>
                <a:latin typeface="Georgia" panose="02040502050405020303" pitchFamily="18" charset="0"/>
                <a:ea typeface="等线" panose="02010600030101010101" pitchFamily="2" charset="-122"/>
                <a:cs typeface="Times New Roman" panose="02020603050405020304" pitchFamily="18" charset="0"/>
              </a:rPr>
              <a:t>anchoring the ends of these snRNA molecules away from the catalytic center</a:t>
            </a:r>
            <a:r>
              <a:rPr lang="en-US" altLang="zh-CN" sz="1800" kern="100" dirty="0">
                <a:solidFill>
                  <a:srgbClr val="333333"/>
                </a:solidFill>
                <a:effectLst/>
                <a:latin typeface="Georgia" panose="02040502050405020303" pitchFamily="18" charset="0"/>
                <a:ea typeface="等线" panose="02010600030101010101" pitchFamily="2" charset="-122"/>
                <a:cs typeface="Times New Roman" panose="02020603050405020304" pitchFamily="18" charset="0"/>
              </a:rPr>
              <a:t>.</a:t>
            </a:r>
          </a:p>
          <a:p>
            <a:pPr algn="just"/>
            <a:endParaRPr lang="zh-CN" altLang="zh-CN" sz="1200" kern="100" dirty="0">
              <a:effectLst/>
              <a:latin typeface="Georgia" panose="02040502050405020303" pitchFamily="18" charset="0"/>
              <a:ea typeface="等线" panose="02010600030101010101" pitchFamily="2" charset="-122"/>
              <a:cs typeface="Times New Roman" panose="02020603050405020304" pitchFamily="18" charset="0"/>
            </a:endParaRPr>
          </a:p>
          <a:p>
            <a:pPr algn="just"/>
            <a:r>
              <a:rPr lang="en-US" altLang="zh-CN" sz="1400" kern="100" dirty="0">
                <a:solidFill>
                  <a:srgbClr val="333333"/>
                </a:solidFill>
                <a:effectLst/>
                <a:latin typeface="Georgia" panose="02040502050405020303" pitchFamily="18" charset="0"/>
                <a:ea typeface="等线" panose="02010600030101010101" pitchFamily="2" charset="-122"/>
                <a:cs typeface="Times New Roman" panose="02020603050405020304" pitchFamily="18" charset="0"/>
              </a:rPr>
              <a:t>This arrangement may allow </a:t>
            </a:r>
            <a:r>
              <a:rPr lang="en-US" altLang="zh-CN" sz="1400" kern="100" dirty="0">
                <a:solidFill>
                  <a:srgbClr val="FF0000"/>
                </a:solidFill>
                <a:effectLst/>
                <a:latin typeface="Georgia" panose="02040502050405020303" pitchFamily="18" charset="0"/>
                <a:ea typeface="等线" panose="02010600030101010101" pitchFamily="2" charset="-122"/>
                <a:cs typeface="Times New Roman" panose="02020603050405020304" pitchFamily="18" charset="0"/>
              </a:rPr>
              <a:t>sufficient space </a:t>
            </a:r>
            <a:r>
              <a:rPr lang="en-US" altLang="zh-CN" sz="1400" kern="100" dirty="0">
                <a:solidFill>
                  <a:srgbClr val="333333"/>
                </a:solidFill>
                <a:effectLst/>
                <a:latin typeface="Georgia" panose="02040502050405020303" pitchFamily="18" charset="0"/>
                <a:ea typeface="等线" panose="02010600030101010101" pitchFamily="2" charset="-122"/>
                <a:cs typeface="Times New Roman" panose="02020603050405020304" pitchFamily="18" charset="0"/>
              </a:rPr>
              <a:t>for the enzymatic components, such as the </a:t>
            </a:r>
            <a:r>
              <a:rPr lang="en-US" altLang="zh-CN" sz="1400" kern="100" dirty="0">
                <a:solidFill>
                  <a:srgbClr val="FF0000"/>
                </a:solidFill>
                <a:effectLst/>
                <a:latin typeface="Georgia" panose="02040502050405020303" pitchFamily="18" charset="0"/>
                <a:ea typeface="等线" panose="02010600030101010101" pitchFamily="2" charset="-122"/>
                <a:cs typeface="Times New Roman" panose="02020603050405020304" pitchFamily="18" charset="0"/>
              </a:rPr>
              <a:t>RNP remodeling proteins</a:t>
            </a:r>
            <a:r>
              <a:rPr lang="en-US" altLang="zh-CN" sz="1400" kern="100" dirty="0">
                <a:solidFill>
                  <a:srgbClr val="333333"/>
                </a:solidFill>
                <a:effectLst/>
                <a:latin typeface="Georgia" panose="02040502050405020303" pitchFamily="18" charset="0"/>
                <a:ea typeface="等线" panose="02010600030101010101" pitchFamily="2" charset="-122"/>
                <a:cs typeface="Times New Roman" panose="02020603050405020304" pitchFamily="18" charset="0"/>
              </a:rPr>
              <a:t>, to exert their functions.</a:t>
            </a:r>
            <a:endParaRPr lang="zh-CN" altLang="zh-CN" sz="1200" kern="100" dirty="0">
              <a:effectLst/>
              <a:latin typeface="Georgia" panose="02040502050405020303" pitchFamily="18" charset="0"/>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8BB1169E-454D-0B5B-9FBF-F150401F67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 b="42898"/>
          <a:stretch/>
        </p:blipFill>
        <p:spPr bwMode="auto">
          <a:xfrm>
            <a:off x="246880" y="2724326"/>
            <a:ext cx="8409440" cy="3640954"/>
          </a:xfrm>
          <a:prstGeom prst="rect">
            <a:avLst/>
          </a:prstGeom>
          <a:noFill/>
          <a:ln>
            <a:noFill/>
          </a:ln>
        </p:spPr>
      </p:pic>
      <p:pic>
        <p:nvPicPr>
          <p:cNvPr id="6" name="图片 5">
            <a:extLst>
              <a:ext uri="{FF2B5EF4-FFF2-40B4-BE49-F238E27FC236}">
                <a16:creationId xmlns:a16="http://schemas.microsoft.com/office/drawing/2014/main" id="{1C027324-D2BB-99D4-D912-762F65BC67F5}"/>
              </a:ext>
            </a:extLst>
          </p:cNvPr>
          <p:cNvPicPr>
            <a:picLocks noChangeAspect="1"/>
          </p:cNvPicPr>
          <p:nvPr/>
        </p:nvPicPr>
        <p:blipFill>
          <a:blip r:embed="rId3"/>
          <a:stretch>
            <a:fillRect/>
          </a:stretch>
        </p:blipFill>
        <p:spPr>
          <a:xfrm>
            <a:off x="8481016" y="2847536"/>
            <a:ext cx="3464104" cy="3394534"/>
          </a:xfrm>
          <a:prstGeom prst="rect">
            <a:avLst/>
          </a:prstGeom>
        </p:spPr>
      </p:pic>
    </p:spTree>
    <p:extLst>
      <p:ext uri="{BB962C8B-B14F-4D97-AF65-F5344CB8AC3E}">
        <p14:creationId xmlns:p14="http://schemas.microsoft.com/office/powerpoint/2010/main" val="1016515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4B67C5-F319-02DD-6F3B-FCE0133235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8488" y="989635"/>
            <a:ext cx="6046717" cy="5139986"/>
          </a:xfrm>
          <a:prstGeom prst="rect">
            <a:avLst/>
          </a:prstGeom>
          <a:noFill/>
        </p:spPr>
      </p:pic>
      <p:pic>
        <p:nvPicPr>
          <p:cNvPr id="5" name="图片 4" descr="Figure 2">
            <a:extLst>
              <a:ext uri="{FF2B5EF4-FFF2-40B4-BE49-F238E27FC236}">
                <a16:creationId xmlns:a16="http://schemas.microsoft.com/office/drawing/2014/main" id="{30A7D319-81A5-290E-B40A-68C89F7A43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704"/>
          <a:stretch/>
        </p:blipFill>
        <p:spPr bwMode="auto">
          <a:xfrm>
            <a:off x="7833133" y="989635"/>
            <a:ext cx="3527624" cy="5019279"/>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mc:Choice xmlns:p14="http://schemas.microsoft.com/office/powerpoint/2010/main" Requires="p14">
          <p:contentPart p14:bwMode="auto" r:id="rId4">
            <p14:nvContentPartPr>
              <p14:cNvPr id="6" name="墨迹 5">
                <a:extLst>
                  <a:ext uri="{FF2B5EF4-FFF2-40B4-BE49-F238E27FC236}">
                    <a16:creationId xmlns:a16="http://schemas.microsoft.com/office/drawing/2014/main" id="{F9C4AB86-A281-352B-9272-D310331E544A}"/>
                  </a:ext>
                </a:extLst>
              </p14:cNvPr>
              <p14:cNvContentPartPr/>
              <p14:nvPr/>
            </p14:nvContentPartPr>
            <p14:xfrm>
              <a:off x="1580400" y="2727480"/>
              <a:ext cx="287280" cy="433080"/>
            </p14:xfrm>
          </p:contentPart>
        </mc:Choice>
        <mc:Fallback>
          <p:pic>
            <p:nvPicPr>
              <p:cNvPr id="6" name="墨迹 5">
                <a:extLst>
                  <a:ext uri="{FF2B5EF4-FFF2-40B4-BE49-F238E27FC236}">
                    <a16:creationId xmlns:a16="http://schemas.microsoft.com/office/drawing/2014/main" id="{F9C4AB86-A281-352B-9272-D310331E544A}"/>
                  </a:ext>
                </a:extLst>
              </p:cNvPr>
              <p:cNvPicPr/>
              <p:nvPr/>
            </p:nvPicPr>
            <p:blipFill>
              <a:blip r:embed="rId5"/>
              <a:stretch>
                <a:fillRect/>
              </a:stretch>
            </p:blipFill>
            <p:spPr>
              <a:xfrm>
                <a:off x="1517400" y="2664480"/>
                <a:ext cx="412920" cy="558720"/>
              </a:xfrm>
              <a:prstGeom prst="rect">
                <a:avLst/>
              </a:prstGeom>
            </p:spPr>
          </p:pic>
        </mc:Fallback>
      </mc:AlternateContent>
    </p:spTree>
    <p:extLst>
      <p:ext uri="{BB962C8B-B14F-4D97-AF65-F5344CB8AC3E}">
        <p14:creationId xmlns:p14="http://schemas.microsoft.com/office/powerpoint/2010/main" val="4216106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DC99BC2-F8B9-232D-9C42-54C820DAE493}"/>
              </a:ext>
            </a:extLst>
          </p:cNvPr>
          <p:cNvSpPr txBox="1"/>
          <p:nvPr/>
        </p:nvSpPr>
        <p:spPr>
          <a:xfrm>
            <a:off x="3886200" y="432554"/>
            <a:ext cx="4770120" cy="892552"/>
          </a:xfrm>
          <a:prstGeom prst="rect">
            <a:avLst/>
          </a:prstGeom>
          <a:noFill/>
        </p:spPr>
        <p:txBody>
          <a:bodyPr wrap="square">
            <a:spAutoFit/>
          </a:bodyPr>
          <a:lstStyle/>
          <a:p>
            <a:pPr algn="ctr"/>
            <a:r>
              <a:rPr lang="en-US" altLang="zh-CN" sz="2600" b="1" dirty="0">
                <a:latin typeface="Georgia" panose="02040502050405020303" pitchFamily="18" charset="0"/>
              </a:rPr>
              <a:t>Placement of snRNA by</a:t>
            </a:r>
          </a:p>
          <a:p>
            <a:pPr algn="ctr"/>
            <a:r>
              <a:rPr lang="en-US" altLang="zh-CN" sz="2600" b="1" dirty="0">
                <a:latin typeface="Georgia" panose="02040502050405020303" pitchFamily="18" charset="0"/>
              </a:rPr>
              <a:t>protein components</a:t>
            </a:r>
            <a:endParaRPr lang="zh-CN" altLang="en-US" sz="2600" b="1" dirty="0">
              <a:latin typeface="Georgia" panose="02040502050405020303" pitchFamily="18" charset="0"/>
            </a:endParaRPr>
          </a:p>
        </p:txBody>
      </p:sp>
      <p:pic>
        <p:nvPicPr>
          <p:cNvPr id="3" name="图片 2">
            <a:extLst>
              <a:ext uri="{FF2B5EF4-FFF2-40B4-BE49-F238E27FC236}">
                <a16:creationId xmlns:a16="http://schemas.microsoft.com/office/drawing/2014/main" id="{855E85B2-6B21-CBAC-A659-15F18398E4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830" t="70543"/>
          <a:stretch/>
        </p:blipFill>
        <p:spPr bwMode="auto">
          <a:xfrm>
            <a:off x="2402046" y="1653540"/>
            <a:ext cx="7387908" cy="3259350"/>
          </a:xfrm>
          <a:prstGeom prst="rect">
            <a:avLst/>
          </a:prstGeom>
          <a:noFill/>
          <a:ln>
            <a:noFill/>
          </a:ln>
        </p:spPr>
      </p:pic>
      <p:sp>
        <p:nvSpPr>
          <p:cNvPr id="5" name="文本框 4">
            <a:extLst>
              <a:ext uri="{FF2B5EF4-FFF2-40B4-BE49-F238E27FC236}">
                <a16:creationId xmlns:a16="http://schemas.microsoft.com/office/drawing/2014/main" id="{44DC92EE-7ACB-3DFF-FF25-0C3872056933}"/>
              </a:ext>
            </a:extLst>
          </p:cNvPr>
          <p:cNvSpPr txBox="1"/>
          <p:nvPr/>
        </p:nvSpPr>
        <p:spPr>
          <a:xfrm>
            <a:off x="3223260" y="5146655"/>
            <a:ext cx="6096000" cy="923330"/>
          </a:xfrm>
          <a:prstGeom prst="rect">
            <a:avLst/>
          </a:prstGeom>
          <a:noFill/>
        </p:spPr>
        <p:txBody>
          <a:bodyPr wrap="square">
            <a:spAutoFit/>
          </a:bodyPr>
          <a:lstStyle/>
          <a:p>
            <a:pPr algn="just"/>
            <a:r>
              <a:rPr lang="en-US" altLang="zh-CN" sz="1800" kern="100" dirty="0">
                <a:effectLst/>
                <a:latin typeface="Georgia" panose="02040502050405020303" pitchFamily="18" charset="0"/>
                <a:ea typeface="等线" panose="02010600030101010101" pitchFamily="2" charset="-122"/>
                <a:cs typeface="Times New Roman" panose="02020603050405020304" pitchFamily="18" charset="0"/>
              </a:rPr>
              <a:t>This arrangement allows for considerable flexibility and regulatory space between the catalytic center and the ends of snRNAs.</a:t>
            </a:r>
            <a:endParaRPr lang="zh-CN" altLang="zh-CN" sz="1800" kern="100" dirty="0">
              <a:effectLst/>
              <a:latin typeface="Georgia" panose="02040502050405020303"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6668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5A25D3B-AE7F-13DF-0378-DC5CA770156E}"/>
              </a:ext>
            </a:extLst>
          </p:cNvPr>
          <p:cNvPicPr>
            <a:picLocks noChangeAspect="1"/>
          </p:cNvPicPr>
          <p:nvPr/>
        </p:nvPicPr>
        <p:blipFill>
          <a:blip r:embed="rId2"/>
          <a:stretch>
            <a:fillRect/>
          </a:stretch>
        </p:blipFill>
        <p:spPr>
          <a:xfrm>
            <a:off x="432117" y="1078546"/>
            <a:ext cx="3522663" cy="5159057"/>
          </a:xfrm>
          <a:prstGeom prst="rect">
            <a:avLst/>
          </a:prstGeom>
        </p:spPr>
      </p:pic>
      <p:sp>
        <p:nvSpPr>
          <p:cNvPr id="3" name="文本框 2">
            <a:extLst>
              <a:ext uri="{FF2B5EF4-FFF2-40B4-BE49-F238E27FC236}">
                <a16:creationId xmlns:a16="http://schemas.microsoft.com/office/drawing/2014/main" id="{DD4AEC9C-AC47-9629-DE67-9685B9A7FB2A}"/>
              </a:ext>
            </a:extLst>
          </p:cNvPr>
          <p:cNvSpPr txBox="1"/>
          <p:nvPr/>
        </p:nvSpPr>
        <p:spPr>
          <a:xfrm>
            <a:off x="3886200" y="432554"/>
            <a:ext cx="4770120" cy="892552"/>
          </a:xfrm>
          <a:prstGeom prst="rect">
            <a:avLst/>
          </a:prstGeom>
          <a:noFill/>
        </p:spPr>
        <p:txBody>
          <a:bodyPr wrap="square">
            <a:spAutoFit/>
          </a:bodyPr>
          <a:lstStyle/>
          <a:p>
            <a:pPr algn="ctr"/>
            <a:r>
              <a:rPr lang="en-US" altLang="zh-CN" sz="2600" b="1" dirty="0">
                <a:latin typeface="Georgia" panose="02040502050405020303" pitchFamily="18" charset="0"/>
              </a:rPr>
              <a:t>Placement of snRNA by</a:t>
            </a:r>
          </a:p>
          <a:p>
            <a:pPr algn="ctr"/>
            <a:r>
              <a:rPr lang="en-US" altLang="zh-CN" sz="2600" b="1" dirty="0">
                <a:latin typeface="Georgia" panose="02040502050405020303" pitchFamily="18" charset="0"/>
              </a:rPr>
              <a:t>protein components</a:t>
            </a:r>
            <a:endParaRPr lang="zh-CN" altLang="en-US" sz="2600" b="1" dirty="0">
              <a:latin typeface="Georgia" panose="02040502050405020303" pitchFamily="18" charset="0"/>
            </a:endParaRPr>
          </a:p>
        </p:txBody>
      </p:sp>
      <p:pic>
        <p:nvPicPr>
          <p:cNvPr id="4" name="图片 3">
            <a:extLst>
              <a:ext uri="{FF2B5EF4-FFF2-40B4-BE49-F238E27FC236}">
                <a16:creationId xmlns:a16="http://schemas.microsoft.com/office/drawing/2014/main" id="{9B257D68-3FE7-9E4E-A785-2F1AA48F7D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474"/>
          <a:stretch/>
        </p:blipFill>
        <p:spPr bwMode="auto">
          <a:xfrm>
            <a:off x="3954780" y="2562154"/>
            <a:ext cx="7661495" cy="2773680"/>
          </a:xfrm>
          <a:prstGeom prst="rect">
            <a:avLst/>
          </a:prstGeom>
          <a:noFill/>
        </p:spPr>
      </p:pic>
    </p:spTree>
    <p:extLst>
      <p:ext uri="{BB962C8B-B14F-4D97-AF65-F5344CB8AC3E}">
        <p14:creationId xmlns:p14="http://schemas.microsoft.com/office/powerpoint/2010/main" val="639997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FBB805-F159-5978-B70D-44089626FDA8}"/>
              </a:ext>
            </a:extLst>
          </p:cNvPr>
          <p:cNvSpPr txBox="1"/>
          <p:nvPr/>
        </p:nvSpPr>
        <p:spPr>
          <a:xfrm>
            <a:off x="3268980" y="463034"/>
            <a:ext cx="5654040" cy="492443"/>
          </a:xfrm>
          <a:prstGeom prst="rect">
            <a:avLst/>
          </a:prstGeom>
          <a:noFill/>
        </p:spPr>
        <p:txBody>
          <a:bodyPr wrap="square">
            <a:spAutoFit/>
          </a:bodyPr>
          <a:lstStyle/>
          <a:p>
            <a:pPr algn="ctr"/>
            <a:r>
              <a:rPr lang="en-US" altLang="zh-CN" sz="2600" b="1" dirty="0">
                <a:latin typeface="Georgia" panose="02040502050405020303" pitchFamily="18" charset="0"/>
              </a:rPr>
              <a:t>Putative location of the 5′-exon</a:t>
            </a:r>
            <a:endParaRPr lang="zh-CN" altLang="en-US" sz="2600" b="1" dirty="0">
              <a:latin typeface="Georgia" panose="02040502050405020303" pitchFamily="18" charset="0"/>
            </a:endParaRPr>
          </a:p>
        </p:txBody>
      </p:sp>
      <p:pic>
        <p:nvPicPr>
          <p:cNvPr id="3" name="图片 2">
            <a:extLst>
              <a:ext uri="{FF2B5EF4-FFF2-40B4-BE49-F238E27FC236}">
                <a16:creationId xmlns:a16="http://schemas.microsoft.com/office/drawing/2014/main" id="{78D8C342-2720-BBD1-9C26-BE7366C0AE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7665" y="955477"/>
            <a:ext cx="8794750" cy="5605515"/>
          </a:xfrm>
          <a:prstGeom prst="rect">
            <a:avLst/>
          </a:prstGeom>
          <a:noFill/>
          <a:ln>
            <a:noFill/>
          </a:ln>
        </p:spPr>
      </p:pic>
    </p:spTree>
    <p:extLst>
      <p:ext uri="{BB962C8B-B14F-4D97-AF65-F5344CB8AC3E}">
        <p14:creationId xmlns:p14="http://schemas.microsoft.com/office/powerpoint/2010/main" val="1135508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F8A8473-7FAF-C172-A9CB-1B40F3C894E2}"/>
              </a:ext>
            </a:extLst>
          </p:cNvPr>
          <p:cNvSpPr txBox="1"/>
          <p:nvPr/>
        </p:nvSpPr>
        <p:spPr>
          <a:xfrm>
            <a:off x="3463290" y="424934"/>
            <a:ext cx="5265420" cy="892552"/>
          </a:xfrm>
          <a:prstGeom prst="rect">
            <a:avLst/>
          </a:prstGeom>
          <a:noFill/>
        </p:spPr>
        <p:txBody>
          <a:bodyPr wrap="square">
            <a:spAutoFit/>
          </a:bodyPr>
          <a:lstStyle/>
          <a:p>
            <a:pPr algn="ctr"/>
            <a:r>
              <a:rPr lang="en-US" altLang="zh-CN" sz="2600" b="1" dirty="0">
                <a:latin typeface="Georgia" panose="02040502050405020303" pitchFamily="18" charset="0"/>
              </a:rPr>
              <a:t>Comparison with the group IIB self-splicing intron</a:t>
            </a:r>
            <a:endParaRPr lang="zh-CN" altLang="en-US" sz="2600" b="1" dirty="0">
              <a:latin typeface="Georgia" panose="02040502050405020303" pitchFamily="18" charset="0"/>
            </a:endParaRPr>
          </a:p>
        </p:txBody>
      </p:sp>
      <p:pic>
        <p:nvPicPr>
          <p:cNvPr id="3" name="图片 2">
            <a:extLst>
              <a:ext uri="{FF2B5EF4-FFF2-40B4-BE49-F238E27FC236}">
                <a16:creationId xmlns:a16="http://schemas.microsoft.com/office/drawing/2014/main" id="{DD1579B2-03F2-CF7F-F037-67C2587B7445}"/>
              </a:ext>
            </a:extLst>
          </p:cNvPr>
          <p:cNvPicPr>
            <a:picLocks noChangeAspect="1"/>
          </p:cNvPicPr>
          <p:nvPr/>
        </p:nvPicPr>
        <p:blipFill rotWithShape="1">
          <a:blip r:embed="rId2">
            <a:extLst>
              <a:ext uri="{28A0092B-C50C-407E-A947-70E740481C1C}">
                <a14:useLocalDpi xmlns:a14="http://schemas.microsoft.com/office/drawing/2010/main" val="0"/>
              </a:ext>
            </a:extLst>
          </a:blip>
          <a:srcRect b="70102"/>
          <a:stretch/>
        </p:blipFill>
        <p:spPr bwMode="auto">
          <a:xfrm>
            <a:off x="432435" y="2550704"/>
            <a:ext cx="7039790" cy="2575560"/>
          </a:xfrm>
          <a:prstGeom prst="rect">
            <a:avLst/>
          </a:prstGeom>
          <a:noFill/>
          <a:ln>
            <a:noFill/>
          </a:ln>
        </p:spPr>
      </p:pic>
      <p:pic>
        <p:nvPicPr>
          <p:cNvPr id="4" name="图片 3">
            <a:extLst>
              <a:ext uri="{FF2B5EF4-FFF2-40B4-BE49-F238E27FC236}">
                <a16:creationId xmlns:a16="http://schemas.microsoft.com/office/drawing/2014/main" id="{61FA32D6-5E4E-8EDD-EAEA-D8229D91C8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283"/>
          <a:stretch/>
        </p:blipFill>
        <p:spPr bwMode="auto">
          <a:xfrm>
            <a:off x="7560310" y="2011500"/>
            <a:ext cx="4283075" cy="3653969"/>
          </a:xfrm>
          <a:prstGeom prst="rect">
            <a:avLst/>
          </a:prstGeom>
          <a:noFill/>
          <a:ln>
            <a:noFill/>
          </a:ln>
        </p:spPr>
      </p:pic>
    </p:spTree>
    <p:extLst>
      <p:ext uri="{BB962C8B-B14F-4D97-AF65-F5344CB8AC3E}">
        <p14:creationId xmlns:p14="http://schemas.microsoft.com/office/powerpoint/2010/main" val="1358981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EF37AB5-748C-3915-C9B8-6981D76DCC5F}"/>
              </a:ext>
            </a:extLst>
          </p:cNvPr>
          <p:cNvSpPr txBox="1"/>
          <p:nvPr/>
        </p:nvSpPr>
        <p:spPr>
          <a:xfrm>
            <a:off x="3463290" y="424934"/>
            <a:ext cx="5265420" cy="492443"/>
          </a:xfrm>
          <a:prstGeom prst="rect">
            <a:avLst/>
          </a:prstGeom>
          <a:noFill/>
        </p:spPr>
        <p:txBody>
          <a:bodyPr wrap="square">
            <a:spAutoFit/>
          </a:bodyPr>
          <a:lstStyle/>
          <a:p>
            <a:pPr algn="ctr"/>
            <a:endParaRPr lang="zh-CN" altLang="en-US" sz="2600" b="1" dirty="0">
              <a:latin typeface="Georgia" panose="02040502050405020303" pitchFamily="18" charset="0"/>
            </a:endParaRPr>
          </a:p>
        </p:txBody>
      </p:sp>
      <p:pic>
        <p:nvPicPr>
          <p:cNvPr id="5" name="图片 4">
            <a:extLst>
              <a:ext uri="{FF2B5EF4-FFF2-40B4-BE49-F238E27FC236}">
                <a16:creationId xmlns:a16="http://schemas.microsoft.com/office/drawing/2014/main" id="{8B6E0897-8483-E334-5796-4AAA0C942CC1}"/>
              </a:ext>
            </a:extLst>
          </p:cNvPr>
          <p:cNvPicPr>
            <a:picLocks noChangeAspect="1"/>
          </p:cNvPicPr>
          <p:nvPr/>
        </p:nvPicPr>
        <p:blipFill rotWithShape="1">
          <a:blip r:embed="rId2"/>
          <a:srcRect l="-1" r="-1722" b="51994"/>
          <a:stretch/>
        </p:blipFill>
        <p:spPr>
          <a:xfrm>
            <a:off x="2482398" y="1557457"/>
            <a:ext cx="7532004" cy="4635182"/>
          </a:xfrm>
          <a:prstGeom prst="rect">
            <a:avLst/>
          </a:prstGeom>
        </p:spPr>
      </p:pic>
      <p:sp>
        <p:nvSpPr>
          <p:cNvPr id="6" name="文本框 5">
            <a:extLst>
              <a:ext uri="{FF2B5EF4-FFF2-40B4-BE49-F238E27FC236}">
                <a16:creationId xmlns:a16="http://schemas.microsoft.com/office/drawing/2014/main" id="{D311A029-DED0-646C-6FBF-CC64FECCCA7B}"/>
              </a:ext>
            </a:extLst>
          </p:cNvPr>
          <p:cNvSpPr txBox="1"/>
          <p:nvPr/>
        </p:nvSpPr>
        <p:spPr>
          <a:xfrm>
            <a:off x="3615690" y="577334"/>
            <a:ext cx="5265420" cy="492443"/>
          </a:xfrm>
          <a:prstGeom prst="rect">
            <a:avLst/>
          </a:prstGeom>
          <a:noFill/>
        </p:spPr>
        <p:txBody>
          <a:bodyPr wrap="square">
            <a:spAutoFit/>
          </a:bodyPr>
          <a:lstStyle/>
          <a:p>
            <a:pPr algn="ctr"/>
            <a:r>
              <a:rPr lang="en-US" altLang="zh-CN" sz="2600" b="1" dirty="0">
                <a:latin typeface="Georgia" panose="02040502050405020303" pitchFamily="18" charset="0"/>
              </a:rPr>
              <a:t>Discussion</a:t>
            </a:r>
            <a:endParaRPr lang="zh-CN" altLang="en-US" sz="2600" b="1" dirty="0">
              <a:latin typeface="Georgia" panose="02040502050405020303" pitchFamily="18" charset="0"/>
            </a:endParaRPr>
          </a:p>
        </p:txBody>
      </p:sp>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5D511B98-5311-9186-F156-5B6124907E3C}"/>
                  </a:ext>
                </a:extLst>
              </p14:cNvPr>
              <p14:cNvContentPartPr/>
              <p14:nvPr/>
            </p14:nvContentPartPr>
            <p14:xfrm>
              <a:off x="4843800" y="5797200"/>
              <a:ext cx="2024640" cy="451440"/>
            </p14:xfrm>
          </p:contentPart>
        </mc:Choice>
        <mc:Fallback>
          <p:pic>
            <p:nvPicPr>
              <p:cNvPr id="7" name="墨迹 6">
                <a:extLst>
                  <a:ext uri="{FF2B5EF4-FFF2-40B4-BE49-F238E27FC236}">
                    <a16:creationId xmlns:a16="http://schemas.microsoft.com/office/drawing/2014/main" id="{5D511B98-5311-9186-F156-5B6124907E3C}"/>
                  </a:ext>
                </a:extLst>
              </p:cNvPr>
              <p:cNvPicPr/>
              <p:nvPr/>
            </p:nvPicPr>
            <p:blipFill>
              <a:blip r:embed="rId4"/>
              <a:stretch>
                <a:fillRect/>
              </a:stretch>
            </p:blipFill>
            <p:spPr>
              <a:xfrm>
                <a:off x="4780800" y="5734200"/>
                <a:ext cx="2150280" cy="577080"/>
              </a:xfrm>
              <a:prstGeom prst="rect">
                <a:avLst/>
              </a:prstGeom>
            </p:spPr>
          </p:pic>
        </mc:Fallback>
      </mc:AlternateContent>
    </p:spTree>
    <p:extLst>
      <p:ext uri="{BB962C8B-B14F-4D97-AF65-F5344CB8AC3E}">
        <p14:creationId xmlns:p14="http://schemas.microsoft.com/office/powerpoint/2010/main" val="3813679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1FEA64D-C46E-07C1-E43F-2F28B8865C9C}"/>
              </a:ext>
            </a:extLst>
          </p:cNvPr>
          <p:cNvSpPr txBox="1"/>
          <p:nvPr/>
        </p:nvSpPr>
        <p:spPr>
          <a:xfrm>
            <a:off x="3463290" y="424934"/>
            <a:ext cx="5265420" cy="492443"/>
          </a:xfrm>
          <a:prstGeom prst="rect">
            <a:avLst/>
          </a:prstGeom>
          <a:noFill/>
        </p:spPr>
        <p:txBody>
          <a:bodyPr wrap="square">
            <a:spAutoFit/>
          </a:bodyPr>
          <a:lstStyle/>
          <a:p>
            <a:pPr algn="ctr"/>
            <a:r>
              <a:rPr lang="en-US" altLang="zh-CN" sz="2600" b="1" dirty="0">
                <a:latin typeface="Georgia" panose="02040502050405020303" pitchFamily="18" charset="0"/>
              </a:rPr>
              <a:t>Discussion</a:t>
            </a:r>
            <a:endParaRPr lang="zh-CN" altLang="en-US" sz="2600" b="1" dirty="0">
              <a:latin typeface="Georgia" panose="02040502050405020303" pitchFamily="18" charset="0"/>
            </a:endParaRPr>
          </a:p>
        </p:txBody>
      </p:sp>
      <p:pic>
        <p:nvPicPr>
          <p:cNvPr id="3" name="图片 2">
            <a:extLst>
              <a:ext uri="{FF2B5EF4-FFF2-40B4-BE49-F238E27FC236}">
                <a16:creationId xmlns:a16="http://schemas.microsoft.com/office/drawing/2014/main" id="{6FADC585-8DE8-4C11-31DE-4781923B11EF}"/>
              </a:ext>
            </a:extLst>
          </p:cNvPr>
          <p:cNvPicPr>
            <a:picLocks noChangeAspect="1"/>
          </p:cNvPicPr>
          <p:nvPr/>
        </p:nvPicPr>
        <p:blipFill rotWithShape="1">
          <a:blip r:embed="rId2"/>
          <a:srcRect l="1" t="25625" r="168" b="29503"/>
          <a:stretch/>
        </p:blipFill>
        <p:spPr>
          <a:xfrm>
            <a:off x="2169686" y="1501141"/>
            <a:ext cx="7852627" cy="460247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B5374852-61EC-8850-DEDC-9EA2B023D744}"/>
                  </a:ext>
                </a:extLst>
              </p14:cNvPr>
              <p14:cNvContentPartPr/>
              <p14:nvPr/>
            </p14:nvContentPartPr>
            <p14:xfrm>
              <a:off x="5340960" y="5683080"/>
              <a:ext cx="223200" cy="186480"/>
            </p14:xfrm>
          </p:contentPart>
        </mc:Choice>
        <mc:Fallback>
          <p:pic>
            <p:nvPicPr>
              <p:cNvPr id="4" name="墨迹 3">
                <a:extLst>
                  <a:ext uri="{FF2B5EF4-FFF2-40B4-BE49-F238E27FC236}">
                    <a16:creationId xmlns:a16="http://schemas.microsoft.com/office/drawing/2014/main" id="{B5374852-61EC-8850-DEDC-9EA2B023D744}"/>
                  </a:ext>
                </a:extLst>
              </p:cNvPr>
              <p:cNvPicPr/>
              <p:nvPr/>
            </p:nvPicPr>
            <p:blipFill>
              <a:blip r:embed="rId4"/>
              <a:stretch>
                <a:fillRect/>
              </a:stretch>
            </p:blipFill>
            <p:spPr>
              <a:xfrm>
                <a:off x="5277960" y="5620440"/>
                <a:ext cx="34884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6C8DAF1B-5010-608A-C4E4-7B54897536F9}"/>
                  </a:ext>
                </a:extLst>
              </p14:cNvPr>
              <p14:cNvContentPartPr/>
              <p14:nvPr/>
            </p14:nvContentPartPr>
            <p14:xfrm>
              <a:off x="5283000" y="5744640"/>
              <a:ext cx="1180800" cy="405360"/>
            </p14:xfrm>
          </p:contentPart>
        </mc:Choice>
        <mc:Fallback>
          <p:pic>
            <p:nvPicPr>
              <p:cNvPr id="5" name="墨迹 4">
                <a:extLst>
                  <a:ext uri="{FF2B5EF4-FFF2-40B4-BE49-F238E27FC236}">
                    <a16:creationId xmlns:a16="http://schemas.microsoft.com/office/drawing/2014/main" id="{6C8DAF1B-5010-608A-C4E4-7B54897536F9}"/>
                  </a:ext>
                </a:extLst>
              </p:cNvPr>
              <p:cNvPicPr/>
              <p:nvPr/>
            </p:nvPicPr>
            <p:blipFill>
              <a:blip r:embed="rId6"/>
              <a:stretch>
                <a:fillRect/>
              </a:stretch>
            </p:blipFill>
            <p:spPr>
              <a:xfrm>
                <a:off x="5220000" y="5681640"/>
                <a:ext cx="1306440" cy="531000"/>
              </a:xfrm>
              <a:prstGeom prst="rect">
                <a:avLst/>
              </a:prstGeom>
            </p:spPr>
          </p:pic>
        </mc:Fallback>
      </mc:AlternateContent>
    </p:spTree>
    <p:extLst>
      <p:ext uri="{BB962C8B-B14F-4D97-AF65-F5344CB8AC3E}">
        <p14:creationId xmlns:p14="http://schemas.microsoft.com/office/powerpoint/2010/main" val="267936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9C83B0-C087-4DFA-B3A8-E3E3CED939B6}"/>
              </a:ext>
            </a:extLst>
          </p:cNvPr>
          <p:cNvSpPr txBox="1"/>
          <p:nvPr/>
        </p:nvSpPr>
        <p:spPr>
          <a:xfrm>
            <a:off x="3463290" y="424934"/>
            <a:ext cx="5265420" cy="492443"/>
          </a:xfrm>
          <a:prstGeom prst="rect">
            <a:avLst/>
          </a:prstGeom>
          <a:noFill/>
        </p:spPr>
        <p:txBody>
          <a:bodyPr wrap="square">
            <a:spAutoFit/>
          </a:bodyPr>
          <a:lstStyle/>
          <a:p>
            <a:pPr algn="ctr"/>
            <a:r>
              <a:rPr lang="en-US" altLang="zh-CN" sz="2600" b="1" dirty="0">
                <a:latin typeface="Georgia" panose="02040502050405020303" pitchFamily="18" charset="0"/>
              </a:rPr>
              <a:t>Discussion</a:t>
            </a:r>
            <a:endParaRPr lang="zh-CN" altLang="en-US" sz="2600" b="1" dirty="0">
              <a:latin typeface="Georgia" panose="02040502050405020303" pitchFamily="18" charset="0"/>
            </a:endParaRPr>
          </a:p>
        </p:txBody>
      </p:sp>
      <p:pic>
        <p:nvPicPr>
          <p:cNvPr id="3" name="图片 2">
            <a:extLst>
              <a:ext uri="{FF2B5EF4-FFF2-40B4-BE49-F238E27FC236}">
                <a16:creationId xmlns:a16="http://schemas.microsoft.com/office/drawing/2014/main" id="{DD65F59F-8F3E-CB19-0CBC-11810E6E04D5}"/>
              </a:ext>
            </a:extLst>
          </p:cNvPr>
          <p:cNvPicPr>
            <a:picLocks noChangeAspect="1"/>
          </p:cNvPicPr>
          <p:nvPr/>
        </p:nvPicPr>
        <p:blipFill rotWithShape="1">
          <a:blip r:embed="rId2"/>
          <a:srcRect t="50998" b="3688"/>
          <a:stretch/>
        </p:blipFill>
        <p:spPr>
          <a:xfrm>
            <a:off x="2195074" y="1463041"/>
            <a:ext cx="7801852" cy="4610100"/>
          </a:xfrm>
          <a:prstGeom prst="rect">
            <a:avLst/>
          </a:prstGeom>
        </p:spPr>
      </p:pic>
    </p:spTree>
    <p:extLst>
      <p:ext uri="{BB962C8B-B14F-4D97-AF65-F5344CB8AC3E}">
        <p14:creationId xmlns:p14="http://schemas.microsoft.com/office/powerpoint/2010/main" val="2649614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2DB8D1-3D21-6C43-3B0E-8BEAC6D9D7F0}"/>
              </a:ext>
            </a:extLst>
          </p:cNvPr>
          <p:cNvSpPr txBox="1"/>
          <p:nvPr/>
        </p:nvSpPr>
        <p:spPr>
          <a:xfrm>
            <a:off x="3463290" y="424934"/>
            <a:ext cx="5265420" cy="492443"/>
          </a:xfrm>
          <a:prstGeom prst="rect">
            <a:avLst/>
          </a:prstGeom>
          <a:noFill/>
        </p:spPr>
        <p:txBody>
          <a:bodyPr wrap="square">
            <a:spAutoFit/>
          </a:bodyPr>
          <a:lstStyle/>
          <a:p>
            <a:pPr algn="ctr"/>
            <a:r>
              <a:rPr lang="en-US" altLang="zh-CN" sz="2600" b="1" dirty="0">
                <a:latin typeface="Georgia" panose="02040502050405020303" pitchFamily="18" charset="0"/>
              </a:rPr>
              <a:t>Discussion</a:t>
            </a:r>
            <a:endParaRPr lang="zh-CN" altLang="en-US" sz="2600" b="1" dirty="0">
              <a:latin typeface="Georgia" panose="02040502050405020303" pitchFamily="18" charset="0"/>
            </a:endParaRPr>
          </a:p>
        </p:txBody>
      </p:sp>
      <p:pic>
        <p:nvPicPr>
          <p:cNvPr id="4" name="图片 3">
            <a:extLst>
              <a:ext uri="{FF2B5EF4-FFF2-40B4-BE49-F238E27FC236}">
                <a16:creationId xmlns:a16="http://schemas.microsoft.com/office/drawing/2014/main" id="{F6D6268F-63BD-6BEC-766D-1AFD05A45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 y="1036993"/>
            <a:ext cx="12641580" cy="5821007"/>
          </a:xfrm>
          <a:prstGeom prst="rect">
            <a:avLst/>
          </a:prstGeom>
        </p:spPr>
      </p:pic>
      <p:sp>
        <p:nvSpPr>
          <p:cNvPr id="5" name="文本框 4">
            <a:extLst>
              <a:ext uri="{FF2B5EF4-FFF2-40B4-BE49-F238E27FC236}">
                <a16:creationId xmlns:a16="http://schemas.microsoft.com/office/drawing/2014/main" id="{BA62262E-DC2E-582E-C76A-6E5739E9F3AD}"/>
              </a:ext>
            </a:extLst>
          </p:cNvPr>
          <p:cNvSpPr txBox="1"/>
          <p:nvPr/>
        </p:nvSpPr>
        <p:spPr>
          <a:xfrm>
            <a:off x="5684520" y="2446020"/>
            <a:ext cx="1516380" cy="369332"/>
          </a:xfrm>
          <a:prstGeom prst="rect">
            <a:avLst/>
          </a:prstGeom>
          <a:noFill/>
        </p:spPr>
        <p:txBody>
          <a:bodyPr wrap="square" rtlCol="0">
            <a:spAutoFit/>
          </a:bodyPr>
          <a:lstStyle/>
          <a:p>
            <a:r>
              <a:rPr lang="en-US" altLang="zh-CN" b="1" dirty="0">
                <a:highlight>
                  <a:srgbClr val="FFFF00"/>
                </a:highlight>
                <a:latin typeface="Georgia" panose="02040502050405020303" pitchFamily="18" charset="0"/>
              </a:rPr>
              <a:t>3’of 5’exon</a:t>
            </a:r>
            <a:endParaRPr lang="zh-CN" altLang="en-US" b="1" dirty="0">
              <a:highlight>
                <a:srgbClr val="FFFF00"/>
              </a:highlight>
              <a:latin typeface="Georgia" panose="02040502050405020303" pitchFamily="18" charset="0"/>
            </a:endParaRPr>
          </a:p>
        </p:txBody>
      </p:sp>
      <p:sp>
        <p:nvSpPr>
          <p:cNvPr id="6" name="文本框 5">
            <a:extLst>
              <a:ext uri="{FF2B5EF4-FFF2-40B4-BE49-F238E27FC236}">
                <a16:creationId xmlns:a16="http://schemas.microsoft.com/office/drawing/2014/main" id="{555EC5B9-0C31-B622-D4F4-3EC8FED4B54D}"/>
              </a:ext>
            </a:extLst>
          </p:cNvPr>
          <p:cNvSpPr txBox="1"/>
          <p:nvPr/>
        </p:nvSpPr>
        <p:spPr>
          <a:xfrm>
            <a:off x="6507480" y="1556841"/>
            <a:ext cx="1645920" cy="369332"/>
          </a:xfrm>
          <a:prstGeom prst="rect">
            <a:avLst/>
          </a:prstGeom>
          <a:noFill/>
        </p:spPr>
        <p:txBody>
          <a:bodyPr wrap="square" rtlCol="0">
            <a:spAutoFit/>
          </a:bodyPr>
          <a:lstStyle/>
          <a:p>
            <a:r>
              <a:rPr lang="en-US" altLang="zh-CN" b="1" dirty="0">
                <a:highlight>
                  <a:srgbClr val="FFFF00"/>
                </a:highlight>
                <a:latin typeface="Georgia" panose="02040502050405020303" pitchFamily="18" charset="0"/>
              </a:rPr>
              <a:t>Loop1 of U5</a:t>
            </a:r>
            <a:endParaRPr lang="zh-CN" altLang="en-US" b="1" dirty="0">
              <a:highlight>
                <a:srgbClr val="FFFF00"/>
              </a:highlight>
              <a:latin typeface="Georgia" panose="02040502050405020303" pitchFamily="18" charset="0"/>
            </a:endParaRPr>
          </a:p>
        </p:txBody>
      </p:sp>
    </p:spTree>
    <p:extLst>
      <p:ext uri="{BB962C8B-B14F-4D97-AF65-F5344CB8AC3E}">
        <p14:creationId xmlns:p14="http://schemas.microsoft.com/office/powerpoint/2010/main" val="1252096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2DB8D1-3D21-6C43-3B0E-8BEAC6D9D7F0}"/>
              </a:ext>
            </a:extLst>
          </p:cNvPr>
          <p:cNvSpPr txBox="1"/>
          <p:nvPr/>
        </p:nvSpPr>
        <p:spPr>
          <a:xfrm>
            <a:off x="3463290" y="424934"/>
            <a:ext cx="5265420" cy="492443"/>
          </a:xfrm>
          <a:prstGeom prst="rect">
            <a:avLst/>
          </a:prstGeom>
          <a:noFill/>
        </p:spPr>
        <p:txBody>
          <a:bodyPr wrap="square">
            <a:spAutoFit/>
          </a:bodyPr>
          <a:lstStyle/>
          <a:p>
            <a:pPr algn="ctr"/>
            <a:r>
              <a:rPr lang="en-US" altLang="zh-CN" sz="2600" b="1" dirty="0">
                <a:latin typeface="Georgia" panose="02040502050405020303" pitchFamily="18" charset="0"/>
              </a:rPr>
              <a:t>Discussion</a:t>
            </a:r>
            <a:endParaRPr lang="zh-CN" altLang="en-US" sz="2600" b="1" dirty="0">
              <a:latin typeface="Georgia" panose="02040502050405020303" pitchFamily="18" charset="0"/>
            </a:endParaRPr>
          </a:p>
        </p:txBody>
      </p:sp>
      <p:sp>
        <p:nvSpPr>
          <p:cNvPr id="4" name="文本框 3">
            <a:extLst>
              <a:ext uri="{FF2B5EF4-FFF2-40B4-BE49-F238E27FC236}">
                <a16:creationId xmlns:a16="http://schemas.microsoft.com/office/drawing/2014/main" id="{4F90E34A-2E13-572F-7C39-D2717FFD2D5C}"/>
              </a:ext>
            </a:extLst>
          </p:cNvPr>
          <p:cNvSpPr txBox="1"/>
          <p:nvPr/>
        </p:nvSpPr>
        <p:spPr>
          <a:xfrm>
            <a:off x="2480310" y="2033677"/>
            <a:ext cx="7231380" cy="1477328"/>
          </a:xfrm>
          <a:prstGeom prst="rect">
            <a:avLst/>
          </a:prstGeom>
          <a:noFill/>
        </p:spPr>
        <p:txBody>
          <a:bodyPr wrap="square">
            <a:spAutoFit/>
          </a:bodyPr>
          <a:lstStyle/>
          <a:p>
            <a:pPr algn="just"/>
            <a:r>
              <a:rPr lang="en-US" altLang="zh-CN" b="0" i="0" dirty="0">
                <a:solidFill>
                  <a:srgbClr val="333333"/>
                </a:solidFill>
                <a:effectLst/>
                <a:latin typeface="Georgia" panose="02040502050405020303" pitchFamily="18" charset="0"/>
              </a:rPr>
              <a:t>Our model predicts a generally similar overall architecture among the four functionally distinct </a:t>
            </a:r>
            <a:r>
              <a:rPr lang="en-US" altLang="zh-CN" b="0" i="0" dirty="0" err="1">
                <a:solidFill>
                  <a:srgbClr val="333333"/>
                </a:solidFill>
                <a:effectLst/>
                <a:latin typeface="Georgia" panose="02040502050405020303" pitchFamily="18" charset="0"/>
              </a:rPr>
              <a:t>spliceosomal</a:t>
            </a:r>
            <a:r>
              <a:rPr lang="en-US" altLang="zh-CN" b="0" i="0" dirty="0">
                <a:solidFill>
                  <a:srgbClr val="333333"/>
                </a:solidFill>
                <a:effectLst/>
                <a:latin typeface="Georgia" panose="02040502050405020303" pitchFamily="18" charset="0"/>
              </a:rPr>
              <a:t> complexes </a:t>
            </a:r>
            <a:r>
              <a:rPr lang="en-US" altLang="zh-CN" b="0" i="0" dirty="0" err="1">
                <a:solidFill>
                  <a:srgbClr val="333333"/>
                </a:solidFill>
                <a:effectLst/>
                <a:latin typeface="Georgia" panose="02040502050405020303" pitchFamily="18" charset="0"/>
              </a:rPr>
              <a:t>B</a:t>
            </a:r>
            <a:r>
              <a:rPr lang="en-US" altLang="zh-CN" b="0" i="0" baseline="30000" dirty="0" err="1">
                <a:solidFill>
                  <a:srgbClr val="333333"/>
                </a:solidFill>
                <a:effectLst/>
                <a:latin typeface="Georgia" panose="02040502050405020303" pitchFamily="18" charset="0"/>
              </a:rPr>
              <a:t>act</a:t>
            </a:r>
            <a:r>
              <a:rPr lang="en-US" altLang="zh-CN" b="0" i="0" dirty="0">
                <a:solidFill>
                  <a:srgbClr val="333333"/>
                </a:solidFill>
                <a:effectLst/>
                <a:latin typeface="Georgia" panose="02040502050405020303" pitchFamily="18" charset="0"/>
              </a:rPr>
              <a:t>, B*, C, and P. We further speculate that the splicing stage-specific factors and enzymes are </a:t>
            </a:r>
            <a:r>
              <a:rPr lang="en-US" altLang="zh-CN" b="0" i="0" dirty="0">
                <a:solidFill>
                  <a:srgbClr val="333333"/>
                </a:solidFill>
                <a:effectLst/>
                <a:highlight>
                  <a:srgbClr val="FFFF00"/>
                </a:highlight>
                <a:latin typeface="Georgia" panose="02040502050405020303" pitchFamily="18" charset="0"/>
              </a:rPr>
              <a:t>recruited onto the generally similar </a:t>
            </a:r>
            <a:r>
              <a:rPr lang="en-US" altLang="zh-CN" b="0" i="0" dirty="0" err="1">
                <a:solidFill>
                  <a:srgbClr val="333333"/>
                </a:solidFill>
                <a:effectLst/>
                <a:highlight>
                  <a:srgbClr val="FFFF00"/>
                </a:highlight>
                <a:latin typeface="Georgia" panose="02040502050405020303" pitchFamily="18" charset="0"/>
              </a:rPr>
              <a:t>spliceosomal</a:t>
            </a:r>
            <a:r>
              <a:rPr lang="en-US" altLang="zh-CN" b="0" i="0" dirty="0">
                <a:solidFill>
                  <a:srgbClr val="333333"/>
                </a:solidFill>
                <a:effectLst/>
                <a:highlight>
                  <a:srgbClr val="FFFF00"/>
                </a:highlight>
                <a:latin typeface="Georgia" panose="02040502050405020303" pitchFamily="18" charset="0"/>
              </a:rPr>
              <a:t> complex to facilitate distinct stages of the splicing reaction</a:t>
            </a:r>
            <a:r>
              <a:rPr lang="en-US" altLang="zh-CN" b="0" i="0" dirty="0">
                <a:solidFill>
                  <a:srgbClr val="333333"/>
                </a:solidFill>
                <a:effectLst/>
                <a:latin typeface="Georgia" panose="02040502050405020303" pitchFamily="18" charset="0"/>
              </a:rPr>
              <a:t>.</a:t>
            </a:r>
            <a:endParaRPr lang="zh-CN" altLang="en-US" dirty="0">
              <a:latin typeface="Georgia" panose="02040502050405020303" pitchFamily="18" charset="0"/>
            </a:endParaRPr>
          </a:p>
        </p:txBody>
      </p:sp>
      <p:sp>
        <p:nvSpPr>
          <p:cNvPr id="5" name="文本框 4">
            <a:extLst>
              <a:ext uri="{FF2B5EF4-FFF2-40B4-BE49-F238E27FC236}">
                <a16:creationId xmlns:a16="http://schemas.microsoft.com/office/drawing/2014/main" id="{C8441161-1730-C83B-45FD-C9396EB7277B}"/>
              </a:ext>
            </a:extLst>
          </p:cNvPr>
          <p:cNvSpPr txBox="1"/>
          <p:nvPr/>
        </p:nvSpPr>
        <p:spPr>
          <a:xfrm>
            <a:off x="2042160" y="3851225"/>
            <a:ext cx="8107680" cy="2031325"/>
          </a:xfrm>
          <a:prstGeom prst="rect">
            <a:avLst/>
          </a:prstGeom>
          <a:noFill/>
        </p:spPr>
        <p:txBody>
          <a:bodyPr wrap="square" rtlCol="0">
            <a:spAutoFit/>
          </a:bodyPr>
          <a:lstStyle/>
          <a:p>
            <a:r>
              <a:rPr lang="en-US" altLang="zh-CN" b="0" i="0" dirty="0">
                <a:solidFill>
                  <a:srgbClr val="333333"/>
                </a:solidFill>
                <a:effectLst/>
                <a:latin typeface="Georgia" panose="02040502050405020303" pitchFamily="18" charset="0"/>
              </a:rPr>
              <a:t>Our structural analysis </a:t>
            </a:r>
            <a:r>
              <a:rPr lang="en-US" altLang="zh-CN" b="0" i="0" dirty="0">
                <a:solidFill>
                  <a:srgbClr val="333333"/>
                </a:solidFill>
                <a:effectLst/>
                <a:highlight>
                  <a:srgbClr val="FFFF00"/>
                </a:highlight>
                <a:latin typeface="Georgia" panose="02040502050405020303" pitchFamily="18" charset="0"/>
              </a:rPr>
              <a:t>corroborates</a:t>
            </a:r>
            <a:r>
              <a:rPr lang="en-US" altLang="zh-CN" b="0" i="0" dirty="0">
                <a:solidFill>
                  <a:srgbClr val="333333"/>
                </a:solidFill>
                <a:effectLst/>
                <a:latin typeface="Georgia" panose="02040502050405020303" pitchFamily="18" charset="0"/>
              </a:rPr>
              <a:t> a large body of experimental observations:</a:t>
            </a:r>
          </a:p>
          <a:p>
            <a:pPr marL="342900" indent="-342900">
              <a:buAutoNum type="arabicParenR"/>
            </a:pPr>
            <a:r>
              <a:rPr lang="en-US" altLang="zh-CN" b="0" i="0" dirty="0">
                <a:solidFill>
                  <a:srgbClr val="333333"/>
                </a:solidFill>
                <a:effectLst/>
                <a:latin typeface="Georgia" panose="02040502050405020303" pitchFamily="18" charset="0"/>
              </a:rPr>
              <a:t>U2/U6 three-way junction;</a:t>
            </a:r>
          </a:p>
          <a:p>
            <a:pPr marL="342900" indent="-342900">
              <a:buAutoNum type="arabicParenR"/>
            </a:pPr>
            <a:r>
              <a:rPr lang="en-US" altLang="zh-CN" b="0" i="0" dirty="0">
                <a:solidFill>
                  <a:srgbClr val="333333"/>
                </a:solidFill>
                <a:effectLst/>
                <a:latin typeface="Georgia" panose="02040502050405020303" pitchFamily="18" charset="0"/>
              </a:rPr>
              <a:t>The U6 ISL, specified by the bulged uridine nucleotide</a:t>
            </a:r>
            <a:r>
              <a:rPr lang="en-US" altLang="zh-CN" dirty="0">
                <a:solidFill>
                  <a:srgbClr val="333333"/>
                </a:solidFill>
                <a:latin typeface="Georgia" panose="02040502050405020303" pitchFamily="18" charset="0"/>
              </a:rPr>
              <a:t>; (the human spliceosome should also contain)</a:t>
            </a:r>
          </a:p>
          <a:p>
            <a:pPr marL="342900" indent="-342900">
              <a:buAutoNum type="arabicParenR"/>
            </a:pPr>
            <a:r>
              <a:rPr lang="en-US" altLang="zh-CN" b="0" i="0" dirty="0">
                <a:solidFill>
                  <a:srgbClr val="333333"/>
                </a:solidFill>
                <a:effectLst/>
                <a:latin typeface="Georgia" panose="02040502050405020303" pitchFamily="18" charset="0"/>
              </a:rPr>
              <a:t> two-metal mechanism;</a:t>
            </a:r>
          </a:p>
          <a:p>
            <a:pPr marL="342900" indent="-342900">
              <a:buAutoNum type="arabicParenR"/>
            </a:pPr>
            <a:r>
              <a:rPr lang="en-US" altLang="zh-CN" b="0" i="0" dirty="0">
                <a:solidFill>
                  <a:srgbClr val="333333"/>
                </a:solidFill>
                <a:effectLst/>
                <a:latin typeface="Georgia" panose="02040502050405020303" pitchFamily="18" charset="0"/>
              </a:rPr>
              <a:t>detailed predictions of the RNA network in the spliceosome</a:t>
            </a:r>
            <a:r>
              <a:rPr lang="en-US" altLang="zh-CN" dirty="0">
                <a:solidFill>
                  <a:srgbClr val="333333"/>
                </a:solidFill>
                <a:latin typeface="Georgia" panose="02040502050405020303" pitchFamily="18" charset="0"/>
              </a:rPr>
              <a:t>;</a:t>
            </a:r>
            <a:endParaRPr lang="en-US" altLang="zh-CN" b="0" i="0" dirty="0">
              <a:solidFill>
                <a:srgbClr val="333333"/>
              </a:solidFill>
              <a:effectLst/>
              <a:latin typeface="Georgia" panose="02040502050405020303" pitchFamily="18" charset="0"/>
            </a:endParaRPr>
          </a:p>
          <a:p>
            <a:pPr marL="342900" indent="-342900">
              <a:buAutoNum type="arabicParenR"/>
            </a:pPr>
            <a:r>
              <a:rPr lang="en-US" altLang="zh-CN" dirty="0">
                <a:solidFill>
                  <a:srgbClr val="333333"/>
                </a:solidFill>
                <a:latin typeface="Georgia" panose="02040502050405020303" pitchFamily="18" charset="0"/>
              </a:rPr>
              <a:t>Two differences.</a:t>
            </a:r>
            <a:endParaRPr lang="zh-CN" altLang="en-US" dirty="0">
              <a:latin typeface="Georgia" panose="02040502050405020303" pitchFamily="18" charset="0"/>
            </a:endParaRPr>
          </a:p>
        </p:txBody>
      </p:sp>
    </p:spTree>
    <p:extLst>
      <p:ext uri="{BB962C8B-B14F-4D97-AF65-F5344CB8AC3E}">
        <p14:creationId xmlns:p14="http://schemas.microsoft.com/office/powerpoint/2010/main" val="983057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2DB8D1-3D21-6C43-3B0E-8BEAC6D9D7F0}"/>
              </a:ext>
            </a:extLst>
          </p:cNvPr>
          <p:cNvSpPr txBox="1"/>
          <p:nvPr/>
        </p:nvSpPr>
        <p:spPr>
          <a:xfrm>
            <a:off x="3463290" y="424934"/>
            <a:ext cx="5265420" cy="492443"/>
          </a:xfrm>
          <a:prstGeom prst="rect">
            <a:avLst/>
          </a:prstGeom>
          <a:noFill/>
        </p:spPr>
        <p:txBody>
          <a:bodyPr wrap="square">
            <a:spAutoFit/>
          </a:bodyPr>
          <a:lstStyle/>
          <a:p>
            <a:pPr algn="ctr"/>
            <a:r>
              <a:rPr lang="en-US" altLang="zh-CN" sz="2600" b="1" dirty="0">
                <a:latin typeface="Georgia" panose="02040502050405020303" pitchFamily="18" charset="0"/>
              </a:rPr>
              <a:t>Discussion</a:t>
            </a:r>
            <a:endParaRPr lang="zh-CN" altLang="en-US" sz="2600" b="1" dirty="0">
              <a:latin typeface="Georgia" panose="02040502050405020303" pitchFamily="18" charset="0"/>
            </a:endParaRPr>
          </a:p>
        </p:txBody>
      </p:sp>
      <p:sp>
        <p:nvSpPr>
          <p:cNvPr id="5" name="文本框 4">
            <a:extLst>
              <a:ext uri="{FF2B5EF4-FFF2-40B4-BE49-F238E27FC236}">
                <a16:creationId xmlns:a16="http://schemas.microsoft.com/office/drawing/2014/main" id="{ED6034E1-CE51-7529-90E3-46FAA3F46C7F}"/>
              </a:ext>
            </a:extLst>
          </p:cNvPr>
          <p:cNvSpPr txBox="1"/>
          <p:nvPr/>
        </p:nvSpPr>
        <p:spPr>
          <a:xfrm>
            <a:off x="1562100" y="1657229"/>
            <a:ext cx="9067800" cy="1200329"/>
          </a:xfrm>
          <a:prstGeom prst="rect">
            <a:avLst/>
          </a:prstGeom>
          <a:noFill/>
        </p:spPr>
        <p:txBody>
          <a:bodyPr wrap="square">
            <a:spAutoFit/>
          </a:bodyPr>
          <a:lstStyle/>
          <a:p>
            <a:pPr algn="just"/>
            <a:r>
              <a:rPr lang="en-US" altLang="zh-CN" sz="2400" b="1" dirty="0">
                <a:latin typeface="Georgia" panose="02040502050405020303" pitchFamily="18" charset="0"/>
              </a:rPr>
              <a:t>Structural determination of the yeast spliceosome at 3.6 Å resolution represents a major step forward for </a:t>
            </a:r>
            <a:r>
              <a:rPr lang="en-US" altLang="zh-CN" sz="2400" b="1" dirty="0">
                <a:highlight>
                  <a:srgbClr val="FFFF00"/>
                </a:highlight>
                <a:latin typeface="Georgia" panose="02040502050405020303" pitchFamily="18" charset="0"/>
              </a:rPr>
              <a:t>mechanistic understanding</a:t>
            </a:r>
            <a:r>
              <a:rPr lang="en-US" altLang="zh-CN" sz="2400" b="1" dirty="0">
                <a:latin typeface="Georgia" panose="02040502050405020303" pitchFamily="18" charset="0"/>
              </a:rPr>
              <a:t> of the </a:t>
            </a:r>
            <a:r>
              <a:rPr lang="en-US" altLang="zh-CN" sz="2400" b="1" dirty="0" err="1">
                <a:latin typeface="Georgia" panose="02040502050405020303" pitchFamily="18" charset="0"/>
              </a:rPr>
              <a:t>spliceosomal</a:t>
            </a:r>
            <a:r>
              <a:rPr lang="en-US" altLang="zh-CN" sz="2400" b="1" dirty="0">
                <a:latin typeface="Georgia" panose="02040502050405020303" pitchFamily="18" charset="0"/>
              </a:rPr>
              <a:t> function.</a:t>
            </a:r>
            <a:endParaRPr lang="zh-CN" altLang="en-US" sz="2400" b="1" dirty="0">
              <a:latin typeface="Georgia" panose="02040502050405020303" pitchFamily="18" charset="0"/>
            </a:endParaRPr>
          </a:p>
        </p:txBody>
      </p:sp>
      <p:sp>
        <p:nvSpPr>
          <p:cNvPr id="8" name="文本框 7">
            <a:extLst>
              <a:ext uri="{FF2B5EF4-FFF2-40B4-BE49-F238E27FC236}">
                <a16:creationId xmlns:a16="http://schemas.microsoft.com/office/drawing/2014/main" id="{E1942B57-E13D-1A85-7E66-2A6593E71DE8}"/>
              </a:ext>
            </a:extLst>
          </p:cNvPr>
          <p:cNvSpPr txBox="1"/>
          <p:nvPr/>
        </p:nvSpPr>
        <p:spPr>
          <a:xfrm>
            <a:off x="1466850" y="3372983"/>
            <a:ext cx="9258300" cy="2308324"/>
          </a:xfrm>
          <a:prstGeom prst="rect">
            <a:avLst/>
          </a:prstGeom>
          <a:noFill/>
        </p:spPr>
        <p:txBody>
          <a:bodyPr wrap="square">
            <a:spAutoFit/>
          </a:bodyPr>
          <a:lstStyle/>
          <a:p>
            <a:pPr algn="just"/>
            <a:r>
              <a:rPr lang="en-US" altLang="zh-CN" b="0" i="0" dirty="0">
                <a:solidFill>
                  <a:srgbClr val="333333"/>
                </a:solidFill>
                <a:effectLst/>
                <a:latin typeface="PT Serif" panose="020A0603040505020204" pitchFamily="18" charset="0"/>
              </a:rPr>
              <a:t>Spliceosome is a </a:t>
            </a:r>
            <a:r>
              <a:rPr lang="en-US" altLang="zh-CN" b="0" i="0" dirty="0">
                <a:solidFill>
                  <a:srgbClr val="FF0000"/>
                </a:solidFill>
                <a:effectLst/>
                <a:latin typeface="PT Serif" panose="020A0603040505020204" pitchFamily="18" charset="0"/>
              </a:rPr>
              <a:t>protein-controlled ribozyme</a:t>
            </a:r>
            <a:r>
              <a:rPr lang="en-US" altLang="zh-CN" b="0" i="0" dirty="0">
                <a:solidFill>
                  <a:srgbClr val="333333"/>
                </a:solidFill>
                <a:effectLst/>
                <a:latin typeface="PT Serif" panose="020A0603040505020204" pitchFamily="18" charset="0"/>
              </a:rPr>
              <a:t>. The RNA-based catalytic center is assembled on the scaffold of Spp42 and U5 snRNP. The </a:t>
            </a:r>
            <a:r>
              <a:rPr lang="en-US" altLang="zh-CN" b="0" i="0" dirty="0">
                <a:solidFill>
                  <a:srgbClr val="FF0000"/>
                </a:solidFill>
                <a:effectLst/>
                <a:latin typeface="PT Serif" panose="020A0603040505020204" pitchFamily="18" charset="0"/>
              </a:rPr>
              <a:t>ends of the snRNA are anchored away</a:t>
            </a:r>
            <a:r>
              <a:rPr lang="en-US" altLang="zh-CN" b="0" i="0" dirty="0">
                <a:solidFill>
                  <a:srgbClr val="333333"/>
                </a:solidFill>
                <a:effectLst/>
                <a:latin typeface="PT Serif" panose="020A0603040505020204" pitchFamily="18" charset="0"/>
              </a:rPr>
              <a:t> from the catalytic center, and the intervening sequences between the snRNA ends and the catalytic center are </a:t>
            </a:r>
            <a:r>
              <a:rPr lang="en-US" altLang="zh-CN" b="0" i="0" dirty="0">
                <a:solidFill>
                  <a:srgbClr val="FF0000"/>
                </a:solidFill>
                <a:effectLst/>
                <a:latin typeface="PT Serif" panose="020A0603040505020204" pitchFamily="18" charset="0"/>
              </a:rPr>
              <a:t>directed by both structural protein components and RNP remodeling enzymes</a:t>
            </a:r>
            <a:r>
              <a:rPr lang="en-US" altLang="zh-CN" b="0" i="0" dirty="0">
                <a:solidFill>
                  <a:srgbClr val="333333"/>
                </a:solidFill>
                <a:effectLst/>
                <a:latin typeface="PT Serif" panose="020A0603040505020204" pitchFamily="18" charset="0"/>
              </a:rPr>
              <a:t>. Such a design likely </a:t>
            </a:r>
            <a:r>
              <a:rPr lang="en-US" altLang="zh-CN" b="0" i="0" dirty="0">
                <a:solidFill>
                  <a:srgbClr val="FF0000"/>
                </a:solidFill>
                <a:effectLst/>
                <a:latin typeface="PT Serif" panose="020A0603040505020204" pitchFamily="18" charset="0"/>
              </a:rPr>
              <a:t>optimizes the possibilities of regulation </a:t>
            </a:r>
            <a:r>
              <a:rPr lang="en-US" altLang="zh-CN" b="0" i="0" dirty="0">
                <a:solidFill>
                  <a:srgbClr val="333333"/>
                </a:solidFill>
                <a:effectLst/>
                <a:latin typeface="PT Serif" panose="020A0603040505020204" pitchFamily="18" charset="0"/>
              </a:rPr>
              <a:t>on the catalytic center and the splicing reaction. The </a:t>
            </a:r>
            <a:r>
              <a:rPr lang="en-US" altLang="zh-CN" b="0" i="0" dirty="0">
                <a:solidFill>
                  <a:srgbClr val="FF0000"/>
                </a:solidFill>
                <a:effectLst/>
                <a:latin typeface="PT Serif" panose="020A0603040505020204" pitchFamily="18" charset="0"/>
              </a:rPr>
              <a:t>collective action </a:t>
            </a:r>
            <a:r>
              <a:rPr lang="en-US" altLang="zh-CN" b="0" i="0" dirty="0">
                <a:solidFill>
                  <a:srgbClr val="333333"/>
                </a:solidFill>
                <a:effectLst/>
                <a:latin typeface="PT Serif" panose="020A0603040505020204" pitchFamily="18" charset="0"/>
              </a:rPr>
              <a:t>of the numerous protein components serves to </a:t>
            </a:r>
            <a:r>
              <a:rPr lang="en-US" altLang="zh-CN" b="0" i="0" dirty="0">
                <a:solidFill>
                  <a:srgbClr val="FF0000"/>
                </a:solidFill>
                <a:effectLst/>
                <a:latin typeface="PT Serif" panose="020A0603040505020204" pitchFamily="18" charset="0"/>
              </a:rPr>
              <a:t>deliver the critical pieces</a:t>
            </a:r>
            <a:r>
              <a:rPr lang="en-US" altLang="zh-CN" b="0" i="0" dirty="0">
                <a:solidFill>
                  <a:srgbClr val="333333"/>
                </a:solidFill>
                <a:effectLst/>
                <a:latin typeface="PT Serif" panose="020A0603040505020204" pitchFamily="18" charset="0"/>
              </a:rPr>
              <a:t>—5′SS, BPS, 3′SS, and 5′-exon—into the close proximity of the catalytic Mg</a:t>
            </a:r>
            <a:r>
              <a:rPr lang="en-US" altLang="zh-CN" b="0" i="0" baseline="30000" dirty="0">
                <a:solidFill>
                  <a:srgbClr val="333333"/>
                </a:solidFill>
                <a:effectLst/>
                <a:latin typeface="PT Serif" panose="020A0603040505020204" pitchFamily="18" charset="0"/>
              </a:rPr>
              <a:t>2+</a:t>
            </a:r>
            <a:r>
              <a:rPr lang="en-US" altLang="zh-CN" b="0" i="0" dirty="0">
                <a:solidFill>
                  <a:srgbClr val="333333"/>
                </a:solidFill>
                <a:effectLst/>
                <a:latin typeface="PT Serif" panose="020A0603040505020204" pitchFamily="18" charset="0"/>
              </a:rPr>
              <a:t> ions for catalysis.</a:t>
            </a:r>
            <a:endParaRPr lang="zh-CN" altLang="en-US" dirty="0"/>
          </a:p>
        </p:txBody>
      </p:sp>
    </p:spTree>
    <p:extLst>
      <p:ext uri="{BB962C8B-B14F-4D97-AF65-F5344CB8AC3E}">
        <p14:creationId xmlns:p14="http://schemas.microsoft.com/office/powerpoint/2010/main" val="1425585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技德Remix平板体验 | Augix">
            <a:extLst>
              <a:ext uri="{FF2B5EF4-FFF2-40B4-BE49-F238E27FC236}">
                <a16:creationId xmlns:a16="http://schemas.microsoft.com/office/drawing/2014/main" id="{44AAB39B-4069-0BA9-E98C-0DD3C4DF9E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4447" r="32088" b="-2734"/>
          <a:stretch/>
        </p:blipFill>
        <p:spPr bwMode="auto">
          <a:xfrm>
            <a:off x="752485" y="1987703"/>
            <a:ext cx="4480498" cy="388323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54FA5B0-BB37-8373-37E5-A32E0F634419}"/>
              </a:ext>
            </a:extLst>
          </p:cNvPr>
          <p:cNvSpPr txBox="1"/>
          <p:nvPr/>
        </p:nvSpPr>
        <p:spPr>
          <a:xfrm>
            <a:off x="1650671" y="4990855"/>
            <a:ext cx="4073237" cy="707886"/>
          </a:xfrm>
          <a:prstGeom prst="rect">
            <a:avLst/>
          </a:prstGeom>
          <a:noFill/>
        </p:spPr>
        <p:txBody>
          <a:bodyPr wrap="square" rtlCol="0">
            <a:spAutoFit/>
          </a:bodyPr>
          <a:lstStyle/>
          <a:p>
            <a:r>
              <a:rPr lang="zh-CN" altLang="en-US" sz="4000" dirty="0">
                <a:solidFill>
                  <a:schemeClr val="bg1"/>
                </a:solidFill>
                <a:latin typeface="汉仪超粗宋简" panose="02010609000101010101" pitchFamily="49" charset="-122"/>
                <a:ea typeface="汉仪超粗宋简" panose="02010609000101010101" pitchFamily="49" charset="-122"/>
              </a:rPr>
              <a:t>像，很像啊</a:t>
            </a:r>
          </a:p>
        </p:txBody>
      </p:sp>
      <p:pic>
        <p:nvPicPr>
          <p:cNvPr id="4" name="图片 3">
            <a:extLst>
              <a:ext uri="{FF2B5EF4-FFF2-40B4-BE49-F238E27FC236}">
                <a16:creationId xmlns:a16="http://schemas.microsoft.com/office/drawing/2014/main" id="{18CE5F8C-6C70-8CDB-CABB-E9F64AD3EF97}"/>
              </a:ext>
            </a:extLst>
          </p:cNvPr>
          <p:cNvPicPr>
            <a:picLocks noChangeAspect="1"/>
          </p:cNvPicPr>
          <p:nvPr/>
        </p:nvPicPr>
        <p:blipFill rotWithShape="1">
          <a:blip r:embed="rId3">
            <a:extLst>
              <a:ext uri="{28A0092B-C50C-407E-A947-70E740481C1C}">
                <a14:useLocalDpi xmlns:a14="http://schemas.microsoft.com/office/drawing/2010/main" val="0"/>
              </a:ext>
            </a:extLst>
          </a:blip>
          <a:srcRect l="57292" r="766" b="71113"/>
          <a:stretch/>
        </p:blipFill>
        <p:spPr bwMode="auto">
          <a:xfrm>
            <a:off x="5831576" y="361696"/>
            <a:ext cx="3868519" cy="3260278"/>
          </a:xfrm>
          <a:prstGeom prst="rect">
            <a:avLst/>
          </a:prstGeom>
          <a:noFill/>
          <a:ln>
            <a:noFill/>
          </a:ln>
        </p:spPr>
      </p:pic>
      <p:pic>
        <p:nvPicPr>
          <p:cNvPr id="5" name="图片 4">
            <a:extLst>
              <a:ext uri="{FF2B5EF4-FFF2-40B4-BE49-F238E27FC236}">
                <a16:creationId xmlns:a16="http://schemas.microsoft.com/office/drawing/2014/main" id="{9D78C15A-D129-C7FF-1D54-23A1A59EEC0E}"/>
              </a:ext>
            </a:extLst>
          </p:cNvPr>
          <p:cNvPicPr>
            <a:picLocks noChangeAspect="1"/>
          </p:cNvPicPr>
          <p:nvPr/>
        </p:nvPicPr>
        <p:blipFill rotWithShape="1">
          <a:blip r:embed="rId3">
            <a:extLst>
              <a:ext uri="{28A0092B-C50C-407E-A947-70E740481C1C}">
                <a14:useLocalDpi xmlns:a14="http://schemas.microsoft.com/office/drawing/2010/main" val="0"/>
              </a:ext>
            </a:extLst>
          </a:blip>
          <a:srcRect r="43449" b="71113"/>
          <a:stretch/>
        </p:blipFill>
        <p:spPr bwMode="auto">
          <a:xfrm>
            <a:off x="5723908" y="3638502"/>
            <a:ext cx="4571998" cy="2857802"/>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7" name="墨迹 6">
                <a:extLst>
                  <a:ext uri="{FF2B5EF4-FFF2-40B4-BE49-F238E27FC236}">
                    <a16:creationId xmlns:a16="http://schemas.microsoft.com/office/drawing/2014/main" id="{3C0C5256-CA0D-F9B4-9B05-F0251BFB8C6A}"/>
                  </a:ext>
                </a:extLst>
              </p14:cNvPr>
              <p14:cNvContentPartPr/>
              <p14:nvPr/>
            </p14:nvContentPartPr>
            <p14:xfrm>
              <a:off x="5698800" y="3652320"/>
              <a:ext cx="172080" cy="374760"/>
            </p14:xfrm>
          </p:contentPart>
        </mc:Choice>
        <mc:Fallback>
          <p:pic>
            <p:nvPicPr>
              <p:cNvPr id="7" name="墨迹 6">
                <a:extLst>
                  <a:ext uri="{FF2B5EF4-FFF2-40B4-BE49-F238E27FC236}">
                    <a16:creationId xmlns:a16="http://schemas.microsoft.com/office/drawing/2014/main" id="{3C0C5256-CA0D-F9B4-9B05-F0251BFB8C6A}"/>
                  </a:ext>
                </a:extLst>
              </p:cNvPr>
              <p:cNvPicPr/>
              <p:nvPr/>
            </p:nvPicPr>
            <p:blipFill>
              <a:blip r:embed="rId5"/>
              <a:stretch>
                <a:fillRect/>
              </a:stretch>
            </p:blipFill>
            <p:spPr>
              <a:xfrm>
                <a:off x="5635800" y="3589680"/>
                <a:ext cx="297720" cy="500400"/>
              </a:xfrm>
              <a:prstGeom prst="rect">
                <a:avLst/>
              </a:prstGeom>
            </p:spPr>
          </p:pic>
        </mc:Fallback>
      </mc:AlternateContent>
    </p:spTree>
    <p:extLst>
      <p:ext uri="{BB962C8B-B14F-4D97-AF65-F5344CB8AC3E}">
        <p14:creationId xmlns:p14="http://schemas.microsoft.com/office/powerpoint/2010/main" val="1648009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502BBF3-3F4C-C302-3B23-C8F637BF71A7}"/>
              </a:ext>
            </a:extLst>
          </p:cNvPr>
          <p:cNvSpPr txBox="1"/>
          <p:nvPr/>
        </p:nvSpPr>
        <p:spPr>
          <a:xfrm>
            <a:off x="919447" y="1288462"/>
            <a:ext cx="10353105" cy="4678204"/>
          </a:xfrm>
          <a:prstGeom prst="rect">
            <a:avLst/>
          </a:prstGeom>
          <a:noFill/>
        </p:spPr>
        <p:txBody>
          <a:bodyPr wrap="square">
            <a:spAutoFit/>
          </a:bodyPr>
          <a:lstStyle/>
          <a:p>
            <a:r>
              <a:rPr lang="en-US" altLang="zh-CN" sz="2000" b="1" i="0" dirty="0">
                <a:effectLst/>
                <a:latin typeface="Georgia" panose="02040502050405020303" pitchFamily="18" charset="0"/>
              </a:rPr>
              <a:t>References</a:t>
            </a:r>
          </a:p>
          <a:p>
            <a:endParaRPr lang="en-US" altLang="zh-CN" sz="1400" dirty="0">
              <a:latin typeface="Georgia" panose="02040502050405020303" pitchFamily="18" charset="0"/>
            </a:endParaRPr>
          </a:p>
          <a:p>
            <a:r>
              <a:rPr lang="en-US" altLang="zh-CN" sz="1400" b="0" i="0" dirty="0">
                <a:effectLst/>
                <a:latin typeface="Georgia" panose="02040502050405020303" pitchFamily="18" charset="0"/>
              </a:rPr>
              <a:t>Hang J, Wan R, Yan C, Shi Y. Structural basis of pre-mRNA splicing. </a:t>
            </a:r>
            <a:r>
              <a:rPr lang="en-US" altLang="zh-CN" sz="1400" b="0" i="1" dirty="0">
                <a:effectLst/>
                <a:latin typeface="Georgia" panose="02040502050405020303" pitchFamily="18" charset="0"/>
              </a:rPr>
              <a:t>Science</a:t>
            </a:r>
            <a:r>
              <a:rPr lang="en-US" altLang="zh-CN" sz="1400" b="0" i="0" dirty="0">
                <a:effectLst/>
                <a:latin typeface="Georgia" panose="02040502050405020303" pitchFamily="18" charset="0"/>
              </a:rPr>
              <a:t>. 2015;349(6253):1191-1198. doi:10.1126/science.aac8159</a:t>
            </a:r>
          </a:p>
          <a:p>
            <a:endParaRPr lang="en-US" altLang="zh-CN" sz="1400" dirty="0">
              <a:latin typeface="Georgia" panose="02040502050405020303" pitchFamily="18" charset="0"/>
            </a:endParaRPr>
          </a:p>
          <a:p>
            <a:r>
              <a:rPr lang="en-US" altLang="zh-CN" sz="1400" b="0" i="0" dirty="0">
                <a:effectLst/>
                <a:latin typeface="Georgia" panose="02040502050405020303" pitchFamily="18" charset="0"/>
              </a:rPr>
              <a:t>Yan C, Hang J, Wan R, Huang M, Wong CC, Shi Y. Structure of a yeast spliceosome at 3.6-angstrom resolution. </a:t>
            </a:r>
            <a:r>
              <a:rPr lang="en-US" altLang="zh-CN" sz="1400" b="0" i="1" dirty="0">
                <a:effectLst/>
                <a:latin typeface="Georgia" panose="02040502050405020303" pitchFamily="18" charset="0"/>
              </a:rPr>
              <a:t>Science</a:t>
            </a:r>
            <a:r>
              <a:rPr lang="en-US" altLang="zh-CN" sz="1400" b="0" i="0" dirty="0">
                <a:effectLst/>
                <a:latin typeface="Georgia" panose="02040502050405020303" pitchFamily="18" charset="0"/>
              </a:rPr>
              <a:t>. 2015;349(6253):1182-1191. doi:10.1126/science.aac7629</a:t>
            </a:r>
          </a:p>
          <a:p>
            <a:endParaRPr lang="en-US" altLang="zh-CN" sz="1400" dirty="0">
              <a:latin typeface="Georgia" panose="02040502050405020303" pitchFamily="18" charset="0"/>
            </a:endParaRPr>
          </a:p>
          <a:p>
            <a:r>
              <a:rPr lang="en-US" altLang="zh-CN" sz="1400" dirty="0" err="1">
                <a:latin typeface="Georgia" panose="02040502050405020303" pitchFamily="18" charset="0"/>
              </a:rPr>
              <a:t>Zimmerly</a:t>
            </a:r>
            <a:r>
              <a:rPr lang="en-US" altLang="zh-CN" sz="1400" dirty="0">
                <a:latin typeface="Georgia" panose="02040502050405020303" pitchFamily="18" charset="0"/>
              </a:rPr>
              <a:t>, S., Semper, C. Evolution of group II introns. Mobile DNA 6, 7 (2015). </a:t>
            </a:r>
            <a:r>
              <a:rPr lang="en-US" altLang="zh-CN" sz="1400" dirty="0">
                <a:latin typeface="Georgia" panose="02040502050405020303" pitchFamily="18" charset="0"/>
                <a:hlinkClick r:id="rId2">
                  <a:extLst>
                    <a:ext uri="{A12FA001-AC4F-418D-AE19-62706E023703}">
                      <ahyp:hlinkClr xmlns:ahyp="http://schemas.microsoft.com/office/drawing/2018/hyperlinkcolor" val="tx"/>
                    </a:ext>
                  </a:extLst>
                </a:hlinkClick>
              </a:rPr>
              <a:t>https://doi.org/10.1186/s13100-015-0037-5</a:t>
            </a:r>
            <a:endParaRPr lang="en-US" altLang="zh-CN" sz="1400" dirty="0">
              <a:latin typeface="Georgia" panose="02040502050405020303" pitchFamily="18" charset="0"/>
            </a:endParaRPr>
          </a:p>
          <a:p>
            <a:endParaRPr lang="en-US" altLang="zh-CN" sz="1400" dirty="0">
              <a:latin typeface="Georgia" panose="02040502050405020303" pitchFamily="18" charset="0"/>
            </a:endParaRPr>
          </a:p>
          <a:p>
            <a:r>
              <a:rPr lang="en-US" altLang="zh-CN" sz="1400" kern="100" dirty="0" err="1">
                <a:effectLst/>
                <a:latin typeface="Georgia" panose="02040502050405020303" pitchFamily="18" charset="0"/>
                <a:ea typeface="等线" panose="02010600030101010101" pitchFamily="2" charset="-122"/>
                <a:cs typeface="Times New Roman" panose="02020603050405020304" pitchFamily="18" charset="0"/>
              </a:rPr>
              <a:t>Jurica</a:t>
            </a:r>
            <a:r>
              <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rPr>
              <a:t> MS, Moore MJ. Pre-mRNA splicing: awash in a sea of proteins. </a:t>
            </a:r>
            <a:r>
              <a:rPr lang="zh-CN" altLang="zh-CN" sz="1400" i="1" kern="100" dirty="0">
                <a:effectLst/>
                <a:latin typeface="Georgia" panose="02040502050405020303" pitchFamily="18" charset="0"/>
                <a:ea typeface="等线" panose="02010600030101010101" pitchFamily="2" charset="-122"/>
                <a:cs typeface="Times New Roman" panose="02020603050405020304" pitchFamily="18" charset="0"/>
              </a:rPr>
              <a:t>Mol Cell</a:t>
            </a:r>
            <a:r>
              <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rPr>
              <a:t>. 2003;12(1):5-14. doi:10.1016/s1097-2765(03)00270-3</a:t>
            </a:r>
            <a:endPar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endParaRPr>
          </a:p>
          <a:p>
            <a:endPar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endParaRPr>
          </a:p>
          <a:p>
            <a:r>
              <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rPr>
              <a:t>Smith DJ, </a:t>
            </a:r>
            <a:r>
              <a:rPr lang="en-US" altLang="zh-CN" sz="1400" kern="100" dirty="0" err="1">
                <a:effectLst/>
                <a:latin typeface="Georgia" panose="02040502050405020303" pitchFamily="18" charset="0"/>
                <a:ea typeface="等线" panose="02010600030101010101" pitchFamily="2" charset="-122"/>
                <a:cs typeface="Times New Roman" panose="02020603050405020304" pitchFamily="18" charset="0"/>
              </a:rPr>
              <a:t>Konarska</a:t>
            </a:r>
            <a:r>
              <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rPr>
              <a:t> MM. A critical assessment of the utility of protein-free splicing systems. </a:t>
            </a:r>
            <a:r>
              <a:rPr lang="zh-CN" altLang="zh-CN" sz="1400" i="1" kern="100" dirty="0">
                <a:effectLst/>
                <a:latin typeface="Georgia" panose="02040502050405020303" pitchFamily="18" charset="0"/>
                <a:ea typeface="等线" panose="02010600030101010101" pitchFamily="2" charset="-122"/>
                <a:cs typeface="Times New Roman" panose="02020603050405020304" pitchFamily="18" charset="0"/>
              </a:rPr>
              <a:t>RNA</a:t>
            </a:r>
            <a:r>
              <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rPr>
              <a:t>. 2009;15(1):1-3. doi:10.1261/rna.1322709</a:t>
            </a:r>
            <a:endPar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endParaRPr>
          </a:p>
          <a:p>
            <a:endPar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endParaRPr>
          </a:p>
          <a:p>
            <a:r>
              <a:rPr lang="en-US" altLang="zh-CN" sz="1400" kern="100" dirty="0" err="1">
                <a:effectLst/>
                <a:latin typeface="Georgia" panose="02040502050405020303" pitchFamily="18" charset="0"/>
                <a:ea typeface="等线" panose="02010600030101010101" pitchFamily="2" charset="-122"/>
                <a:cs typeface="Times New Roman" panose="02020603050405020304" pitchFamily="18" charset="0"/>
              </a:rPr>
              <a:t>Fica</a:t>
            </a:r>
            <a:r>
              <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rPr>
              <a:t>, S., Tuttle, N., Novak, T. </a:t>
            </a:r>
            <a:r>
              <a:rPr lang="zh-CN" altLang="zh-CN" sz="1400" i="1" kern="100" dirty="0">
                <a:effectLst/>
                <a:latin typeface="Georgia" panose="02040502050405020303" pitchFamily="18" charset="0"/>
                <a:ea typeface="等线" panose="02010600030101010101" pitchFamily="2" charset="-122"/>
                <a:cs typeface="Times New Roman" panose="02020603050405020304" pitchFamily="18" charset="0"/>
              </a:rPr>
              <a:t>et al.</a:t>
            </a:r>
            <a:r>
              <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rPr>
              <a:t> RNA catalyses nuclear pre-mRNA splicing. </a:t>
            </a:r>
            <a:r>
              <a:rPr lang="zh-CN" altLang="zh-CN" sz="1400" i="1" kern="100" dirty="0">
                <a:effectLst/>
                <a:latin typeface="Georgia" panose="02040502050405020303" pitchFamily="18" charset="0"/>
                <a:ea typeface="等线" panose="02010600030101010101" pitchFamily="2" charset="-122"/>
                <a:cs typeface="Times New Roman" panose="02020603050405020304" pitchFamily="18" charset="0"/>
              </a:rPr>
              <a:t>Nature</a:t>
            </a:r>
            <a:r>
              <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400" b="1" kern="100" dirty="0">
                <a:effectLst/>
                <a:latin typeface="Georgia" panose="02040502050405020303" pitchFamily="18" charset="0"/>
                <a:ea typeface="等线" panose="02010600030101010101" pitchFamily="2" charset="-122"/>
                <a:cs typeface="Times New Roman" panose="02020603050405020304" pitchFamily="18" charset="0"/>
              </a:rPr>
              <a:t>503</a:t>
            </a:r>
            <a:r>
              <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rPr>
              <a:t>, 229–234 (2013). </a:t>
            </a:r>
            <a:r>
              <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https://doi.org/10.1038/nature12734</a:t>
            </a:r>
            <a:endPar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endParaRPr>
          </a:p>
          <a:p>
            <a:endPar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endParaRPr>
          </a:p>
          <a:p>
            <a:r>
              <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rPr>
              <a:t>Wilkinson ME, </a:t>
            </a:r>
            <a:r>
              <a:rPr lang="en-US" altLang="zh-CN" sz="1400" kern="100" dirty="0" err="1">
                <a:effectLst/>
                <a:latin typeface="Georgia" panose="02040502050405020303" pitchFamily="18" charset="0"/>
                <a:ea typeface="等线" panose="02010600030101010101" pitchFamily="2" charset="-122"/>
                <a:cs typeface="Times New Roman" panose="02020603050405020304" pitchFamily="18" charset="0"/>
              </a:rPr>
              <a:t>Charenton</a:t>
            </a:r>
            <a:r>
              <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rPr>
              <a:t> C, Nagai K. RNA Splicing by the Spliceosome. </a:t>
            </a:r>
            <a:r>
              <a:rPr lang="zh-CN" altLang="zh-CN" sz="1400" i="1" kern="100" dirty="0">
                <a:effectLst/>
                <a:latin typeface="Georgia" panose="02040502050405020303" pitchFamily="18" charset="0"/>
                <a:ea typeface="等线" panose="02010600030101010101" pitchFamily="2" charset="-122"/>
                <a:cs typeface="Times New Roman" panose="02020603050405020304" pitchFamily="18" charset="0"/>
              </a:rPr>
              <a:t>Annu Rev Biochem</a:t>
            </a:r>
            <a:r>
              <a:rPr lang="zh-CN" altLang="zh-CN" sz="1400" kern="100" dirty="0">
                <a:effectLst/>
                <a:latin typeface="Georgia" panose="02040502050405020303" pitchFamily="18" charset="0"/>
                <a:ea typeface="等线" panose="02010600030101010101" pitchFamily="2" charset="-122"/>
                <a:cs typeface="Times New Roman" panose="02020603050405020304" pitchFamily="18" charset="0"/>
              </a:rPr>
              <a:t>. 2020;89:359-388. doi:10.1146/annurev-biochem-091719-064225</a:t>
            </a:r>
          </a:p>
        </p:txBody>
      </p:sp>
    </p:spTree>
    <p:extLst>
      <p:ext uri="{BB962C8B-B14F-4D97-AF65-F5344CB8AC3E}">
        <p14:creationId xmlns:p14="http://schemas.microsoft.com/office/powerpoint/2010/main" val="2085097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EC76B36-A790-4E40-6AFD-1823CCA0B31A}"/>
              </a:ext>
            </a:extLst>
          </p:cNvPr>
          <p:cNvPicPr>
            <a:picLocks noChangeAspect="1"/>
          </p:cNvPicPr>
          <p:nvPr/>
        </p:nvPicPr>
        <p:blipFill>
          <a:blip r:embed="rId2"/>
          <a:stretch>
            <a:fillRect/>
          </a:stretch>
        </p:blipFill>
        <p:spPr>
          <a:xfrm>
            <a:off x="2889402" y="1930480"/>
            <a:ext cx="6413196" cy="3557397"/>
          </a:xfrm>
          <a:prstGeom prst="rect">
            <a:avLst/>
          </a:prstGeom>
        </p:spPr>
      </p:pic>
      <p:sp>
        <p:nvSpPr>
          <p:cNvPr id="3" name="文本框 2">
            <a:extLst>
              <a:ext uri="{FF2B5EF4-FFF2-40B4-BE49-F238E27FC236}">
                <a16:creationId xmlns:a16="http://schemas.microsoft.com/office/drawing/2014/main" id="{AAD49AC0-80CD-E89B-6560-0657D2526AD2}"/>
              </a:ext>
            </a:extLst>
          </p:cNvPr>
          <p:cNvSpPr txBox="1"/>
          <p:nvPr/>
        </p:nvSpPr>
        <p:spPr>
          <a:xfrm>
            <a:off x="4130633" y="980456"/>
            <a:ext cx="3930733" cy="584775"/>
          </a:xfrm>
          <a:prstGeom prst="rect">
            <a:avLst/>
          </a:prstGeom>
          <a:noFill/>
        </p:spPr>
        <p:txBody>
          <a:bodyPr wrap="square" rtlCol="0">
            <a:spAutoFit/>
          </a:bodyPr>
          <a:lstStyle/>
          <a:p>
            <a:r>
              <a:rPr lang="en-US" altLang="zh-CN" sz="3200" dirty="0">
                <a:latin typeface="Georgia" panose="02040502050405020303" pitchFamily="18" charset="0"/>
              </a:rPr>
              <a:t>RNA of Spliceosome</a:t>
            </a:r>
            <a:endParaRPr lang="zh-CN" altLang="en-US" sz="3200" dirty="0">
              <a:latin typeface="Georgia" panose="02040502050405020303" pitchFamily="18" charset="0"/>
            </a:endParaRPr>
          </a:p>
        </p:txBody>
      </p:sp>
    </p:spTree>
    <p:extLst>
      <p:ext uri="{BB962C8B-B14F-4D97-AF65-F5344CB8AC3E}">
        <p14:creationId xmlns:p14="http://schemas.microsoft.com/office/powerpoint/2010/main" val="626030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3DA7621-8E27-9D4F-352A-7FE3EF983C47}"/>
              </a:ext>
            </a:extLst>
          </p:cNvPr>
          <p:cNvSpPr txBox="1"/>
          <p:nvPr/>
        </p:nvSpPr>
        <p:spPr>
          <a:xfrm>
            <a:off x="4115525" y="766700"/>
            <a:ext cx="4773881" cy="584775"/>
          </a:xfrm>
          <a:prstGeom prst="rect">
            <a:avLst/>
          </a:prstGeom>
          <a:noFill/>
        </p:spPr>
        <p:txBody>
          <a:bodyPr wrap="square" rtlCol="0">
            <a:spAutoFit/>
          </a:bodyPr>
          <a:lstStyle/>
          <a:p>
            <a:r>
              <a:rPr lang="en-US" altLang="zh-CN" sz="3200" dirty="0">
                <a:latin typeface="Georgia" panose="02040502050405020303" pitchFamily="18" charset="0"/>
              </a:rPr>
              <a:t>Protein of Spliceosome</a:t>
            </a:r>
            <a:endParaRPr lang="zh-CN" altLang="en-US" sz="3200" dirty="0">
              <a:latin typeface="Georgia" panose="02040502050405020303" pitchFamily="18" charset="0"/>
            </a:endParaRPr>
          </a:p>
        </p:txBody>
      </p:sp>
      <p:pic>
        <p:nvPicPr>
          <p:cNvPr id="3" name="图片 2">
            <a:extLst>
              <a:ext uri="{FF2B5EF4-FFF2-40B4-BE49-F238E27FC236}">
                <a16:creationId xmlns:a16="http://schemas.microsoft.com/office/drawing/2014/main" id="{6991DB53-A46D-48B4-FC2F-E798DBEA8FB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9046" y="1351475"/>
            <a:ext cx="6066837" cy="4766137"/>
          </a:xfrm>
          <a:prstGeom prst="rect">
            <a:avLst/>
          </a:prstGeom>
          <a:noFill/>
          <a:ln>
            <a:noFill/>
          </a:ln>
        </p:spPr>
      </p:pic>
    </p:spTree>
    <p:extLst>
      <p:ext uri="{BB962C8B-B14F-4D97-AF65-F5344CB8AC3E}">
        <p14:creationId xmlns:p14="http://schemas.microsoft.com/office/powerpoint/2010/main" val="2554066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3C373E4-2963-03E7-6A79-9577D5E5DB54}"/>
              </a:ext>
            </a:extLst>
          </p:cNvPr>
          <p:cNvPicPr>
            <a:picLocks noChangeAspect="1"/>
          </p:cNvPicPr>
          <p:nvPr/>
        </p:nvPicPr>
        <p:blipFill>
          <a:blip r:embed="rId2"/>
          <a:stretch>
            <a:fillRect/>
          </a:stretch>
        </p:blipFill>
        <p:spPr>
          <a:xfrm>
            <a:off x="1478010" y="1953865"/>
            <a:ext cx="5275030" cy="3401906"/>
          </a:xfrm>
          <a:prstGeom prst="rect">
            <a:avLst/>
          </a:prstGeom>
        </p:spPr>
      </p:pic>
      <p:sp>
        <p:nvSpPr>
          <p:cNvPr id="3" name="文本框 2">
            <a:extLst>
              <a:ext uri="{FF2B5EF4-FFF2-40B4-BE49-F238E27FC236}">
                <a16:creationId xmlns:a16="http://schemas.microsoft.com/office/drawing/2014/main" id="{B265D9F4-BB55-6D53-5EF1-9C73C2270056}"/>
              </a:ext>
            </a:extLst>
          </p:cNvPr>
          <p:cNvSpPr txBox="1"/>
          <p:nvPr/>
        </p:nvSpPr>
        <p:spPr>
          <a:xfrm>
            <a:off x="4115525" y="766700"/>
            <a:ext cx="4773881" cy="584775"/>
          </a:xfrm>
          <a:prstGeom prst="rect">
            <a:avLst/>
          </a:prstGeom>
          <a:noFill/>
        </p:spPr>
        <p:txBody>
          <a:bodyPr wrap="square" rtlCol="0">
            <a:spAutoFit/>
          </a:bodyPr>
          <a:lstStyle/>
          <a:p>
            <a:r>
              <a:rPr lang="en-US" altLang="zh-CN" sz="3200" dirty="0">
                <a:latin typeface="Georgia" panose="02040502050405020303" pitchFamily="18" charset="0"/>
              </a:rPr>
              <a:t>Protein of Spliceosome</a:t>
            </a:r>
            <a:endParaRPr lang="zh-CN" altLang="en-US" sz="3200" dirty="0">
              <a:latin typeface="Georgia" panose="02040502050405020303" pitchFamily="18" charset="0"/>
            </a:endParaRPr>
          </a:p>
        </p:txBody>
      </p:sp>
      <p:sp>
        <p:nvSpPr>
          <p:cNvPr id="4" name="文本框 3">
            <a:extLst>
              <a:ext uri="{FF2B5EF4-FFF2-40B4-BE49-F238E27FC236}">
                <a16:creationId xmlns:a16="http://schemas.microsoft.com/office/drawing/2014/main" id="{3CF28BC1-FE12-A0BB-9C76-9581BAB3BC11}"/>
              </a:ext>
            </a:extLst>
          </p:cNvPr>
          <p:cNvSpPr txBox="1"/>
          <p:nvPr/>
        </p:nvSpPr>
        <p:spPr>
          <a:xfrm>
            <a:off x="7279574" y="2001367"/>
            <a:ext cx="4180114" cy="3416320"/>
          </a:xfrm>
          <a:prstGeom prst="rect">
            <a:avLst/>
          </a:prstGeom>
          <a:noFill/>
        </p:spPr>
        <p:txBody>
          <a:bodyPr wrap="square" rtlCol="0">
            <a:spAutoFit/>
          </a:bodyPr>
          <a:lstStyle/>
          <a:p>
            <a:r>
              <a:rPr lang="en-US" altLang="zh-CN" sz="2400" dirty="0">
                <a:latin typeface="Georgia" panose="02040502050405020303" pitchFamily="18" charset="0"/>
              </a:rPr>
              <a:t>Distinguish containments:</a:t>
            </a:r>
          </a:p>
          <a:p>
            <a:r>
              <a:rPr lang="en-US" altLang="zh-CN" sz="2400" dirty="0">
                <a:latin typeface="Georgia" panose="02040502050405020303" pitchFamily="18" charset="0"/>
              </a:rPr>
              <a:t>Filtrate and Lost</a:t>
            </a:r>
          </a:p>
          <a:p>
            <a:endParaRPr lang="en-US" altLang="zh-CN" sz="2400" dirty="0">
              <a:latin typeface="Georgia" panose="02040502050405020303" pitchFamily="18" charset="0"/>
            </a:endParaRPr>
          </a:p>
          <a:p>
            <a:r>
              <a:rPr lang="en-US" altLang="zh-CN" sz="2400" dirty="0">
                <a:latin typeface="Georgia" panose="02040502050405020303" pitchFamily="18" charset="0"/>
              </a:rPr>
              <a:t>“It is nuggets like this that spur </a:t>
            </a:r>
            <a:r>
              <a:rPr lang="en-US" altLang="zh-CN" sz="2400" dirty="0">
                <a:highlight>
                  <a:srgbClr val="FFFF00"/>
                </a:highlight>
                <a:latin typeface="Georgia" panose="02040502050405020303" pitchFamily="18" charset="0"/>
              </a:rPr>
              <a:t>prospectors</a:t>
            </a:r>
            <a:r>
              <a:rPr lang="en-US" altLang="zh-CN" sz="2400" dirty="0">
                <a:latin typeface="Georgia" panose="02040502050405020303" pitchFamily="18" charset="0"/>
              </a:rPr>
              <a:t> to roll up their sleeves and get back to the lab bench to flesh out the functions of these new splicing factor candidates.”</a:t>
            </a:r>
            <a:endParaRPr lang="zh-CN" altLang="en-US" sz="2400" dirty="0">
              <a:latin typeface="Georgia" panose="02040502050405020303" pitchFamily="18" charset="0"/>
            </a:endParaRPr>
          </a:p>
        </p:txBody>
      </p:sp>
    </p:spTree>
    <p:extLst>
      <p:ext uri="{BB962C8B-B14F-4D97-AF65-F5344CB8AC3E}">
        <p14:creationId xmlns:p14="http://schemas.microsoft.com/office/powerpoint/2010/main" val="3026325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E922B4-27DE-EA2E-FB5D-AA86365BEB7C}"/>
              </a:ext>
            </a:extLst>
          </p:cNvPr>
          <p:cNvPicPr>
            <a:picLocks noChangeAspect="1"/>
          </p:cNvPicPr>
          <p:nvPr/>
        </p:nvPicPr>
        <p:blipFill>
          <a:blip r:embed="rId2"/>
          <a:stretch>
            <a:fillRect/>
          </a:stretch>
        </p:blipFill>
        <p:spPr>
          <a:xfrm>
            <a:off x="3124908" y="1052450"/>
            <a:ext cx="5942184" cy="2854532"/>
          </a:xfrm>
          <a:prstGeom prst="rect">
            <a:avLst/>
          </a:prstGeom>
        </p:spPr>
      </p:pic>
      <p:sp>
        <p:nvSpPr>
          <p:cNvPr id="4" name="文本框 3">
            <a:extLst>
              <a:ext uri="{FF2B5EF4-FFF2-40B4-BE49-F238E27FC236}">
                <a16:creationId xmlns:a16="http://schemas.microsoft.com/office/drawing/2014/main" id="{F9F35F0B-D29D-43A8-7931-4E235D54542B}"/>
              </a:ext>
            </a:extLst>
          </p:cNvPr>
          <p:cNvSpPr txBox="1"/>
          <p:nvPr/>
        </p:nvSpPr>
        <p:spPr>
          <a:xfrm>
            <a:off x="1754044" y="4225084"/>
            <a:ext cx="8683912" cy="2385268"/>
          </a:xfrm>
          <a:prstGeom prst="rect">
            <a:avLst/>
          </a:prstGeom>
          <a:noFill/>
        </p:spPr>
        <p:txBody>
          <a:bodyPr wrap="square">
            <a:spAutoFit/>
          </a:bodyPr>
          <a:lstStyle/>
          <a:p>
            <a:pPr algn="just"/>
            <a:r>
              <a:rPr lang="en-US" altLang="zh-CN" sz="2400" kern="100" dirty="0">
                <a:solidFill>
                  <a:srgbClr val="212121"/>
                </a:solidFill>
                <a:latin typeface="Cambria" panose="02040503050406030204" pitchFamily="18" charset="0"/>
                <a:ea typeface="等线" panose="02010600030101010101" pitchFamily="2" charset="-122"/>
                <a:cs typeface="Times New Roman" panose="02020603050405020304" pitchFamily="18" charset="0"/>
              </a:rPr>
              <a:t>A</a:t>
            </a:r>
            <a:r>
              <a:rPr lang="en-US" altLang="zh-CN" sz="2400" kern="100" dirty="0">
                <a:solidFill>
                  <a:srgbClr val="212121"/>
                </a:solidFill>
                <a:effectLst/>
                <a:latin typeface="Cambria" panose="02040503050406030204" pitchFamily="18" charset="0"/>
                <a:ea typeface="等线" panose="02010600030101010101" pitchFamily="2" charset="-122"/>
                <a:cs typeface="Times New Roman" panose="02020603050405020304" pitchFamily="18" charset="0"/>
              </a:rPr>
              <a:t> similar active site arrangement can be found in catalytically active RNase H domains (from Prp8):</a:t>
            </a:r>
          </a:p>
          <a:p>
            <a:pPr algn="just"/>
            <a:r>
              <a:rPr lang="en-US" altLang="zh-CN" sz="1800" kern="100" dirty="0">
                <a:solidFill>
                  <a:srgbClr val="212121"/>
                </a:solidFill>
                <a:effectLst/>
                <a:latin typeface="Cambria" panose="02040503050406030204" pitchFamily="18" charset="0"/>
                <a:ea typeface="等线" panose="02010600030101010101" pitchFamily="2" charset="-122"/>
                <a:cs typeface="Times New Roman" panose="02020603050405020304" pitchFamily="18" charset="0"/>
              </a:rPr>
              <a:t>Regardless of Prp8's direct contribution to catalysis, we believe that the intimate involvement of this and other proteins means that, even if the metal ions required for splicing catalysis are coordinated entirely by groups from snRNAs, the spliceosome should still </a:t>
            </a:r>
            <a:r>
              <a:rPr lang="en-US" altLang="zh-CN" sz="1800" kern="100" dirty="0">
                <a:solidFill>
                  <a:srgbClr val="212121"/>
                </a:solidFill>
                <a:effectLst/>
                <a:highlight>
                  <a:srgbClr val="FFFF00"/>
                </a:highlight>
                <a:latin typeface="Cambria" panose="02040503050406030204" pitchFamily="18" charset="0"/>
                <a:ea typeface="等线" panose="02010600030101010101" pitchFamily="2" charset="-122"/>
                <a:cs typeface="Times New Roman" panose="02020603050405020304" pitchFamily="18" charset="0"/>
              </a:rPr>
              <a:t>be considered an RNP with an RNA active site, rather than a ribozyme.</a:t>
            </a:r>
            <a:endParaRPr lang="zh-CN" altLang="zh-CN" sz="18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solidFill>
                <a:srgbClr val="212121"/>
              </a:solidFill>
              <a:effectLst/>
              <a:latin typeface="Cambria" panose="02040503050406030204" pitchFamily="18" charset="0"/>
              <a:ea typeface="等线" panose="02010600030101010101" pitchFamily="2" charset="-122"/>
              <a:cs typeface="Times New Roman" panose="02020603050405020304" pitchFamily="18" charset="0"/>
            </a:endParaRPr>
          </a:p>
          <a:p>
            <a:pPr algn="just"/>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758D9D3A-7B4D-8AA2-5C5F-240CBCB0E7A7}"/>
              </a:ext>
            </a:extLst>
          </p:cNvPr>
          <p:cNvSpPr/>
          <p:nvPr/>
        </p:nvSpPr>
        <p:spPr>
          <a:xfrm>
            <a:off x="1209304" y="2503214"/>
            <a:ext cx="9773392" cy="1213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66B9616-404D-F91D-3AAD-8402CD711EB8}"/>
              </a:ext>
            </a:extLst>
          </p:cNvPr>
          <p:cNvSpPr txBox="1"/>
          <p:nvPr/>
        </p:nvSpPr>
        <p:spPr>
          <a:xfrm>
            <a:off x="1209305" y="2632915"/>
            <a:ext cx="9773391" cy="954107"/>
          </a:xfrm>
          <a:prstGeom prst="rect">
            <a:avLst/>
          </a:prstGeom>
          <a:noFill/>
        </p:spPr>
        <p:txBody>
          <a:bodyPr wrap="square">
            <a:spAutoFit/>
          </a:bodyPr>
          <a:lstStyle/>
          <a:p>
            <a:pPr algn="just"/>
            <a:r>
              <a:rPr lang="en-US" altLang="zh-CN" sz="2800" dirty="0">
                <a:latin typeface="Georgia" panose="02040502050405020303" pitchFamily="18" charset="0"/>
              </a:rPr>
              <a:t>Further investigation should clarify the coordination and precise mechanistic roles of divalent ions in the spliceosome</a:t>
            </a:r>
            <a:endParaRPr lang="zh-CN" altLang="en-US" sz="2800" dirty="0">
              <a:latin typeface="Georgia" panose="02040502050405020303" pitchFamily="18" charset="0"/>
            </a:endParaRPr>
          </a:p>
        </p:txBody>
      </p:sp>
    </p:spTree>
    <p:extLst>
      <p:ext uri="{BB962C8B-B14F-4D97-AF65-F5344CB8AC3E}">
        <p14:creationId xmlns:p14="http://schemas.microsoft.com/office/powerpoint/2010/main" val="234708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abebdfa-bd55-4efd-9138-ab62ba946a3e"/>
  <p:tag name="COMMONDATA" val="eyJoZGlkIjoiZTNiMmJjMGUyMDNhMGI0MjllZTc4OTE3ODRjOTBjMWQifQ=="/>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TotalTime>
  <Words>1124</Words>
  <Application>Microsoft Office PowerPoint</Application>
  <PresentationFormat>宽屏</PresentationFormat>
  <Paragraphs>95</Paragraphs>
  <Slides>50</Slides>
  <Notes>2</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50</vt:i4>
      </vt:variant>
    </vt:vector>
  </HeadingPairs>
  <TitlesOfParts>
    <vt:vector size="60" baseType="lpstr">
      <vt:lpstr>等线</vt:lpstr>
      <vt:lpstr>等线 Light</vt:lpstr>
      <vt:lpstr>汉仪超粗宋简</vt:lpstr>
      <vt:lpstr>Arial</vt:lpstr>
      <vt:lpstr>Calibri</vt:lpstr>
      <vt:lpstr>Cambria</vt:lpstr>
      <vt:lpstr>Georgia</vt:lpstr>
      <vt:lpstr>PT Serif</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郑 昊田</dc:creator>
  <cp:lastModifiedBy>郑 昊田</cp:lastModifiedBy>
  <cp:revision>18</cp:revision>
  <dcterms:created xsi:type="dcterms:W3CDTF">2022-11-06T06:11:00Z</dcterms:created>
  <dcterms:modified xsi:type="dcterms:W3CDTF">2023-03-19T07:41:25Z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7DDE7AF4DB904E76AC99C5B96F9BF75B</vt:lpwstr>
  </property>
  <property fmtid="{D5CDD505-2E9C-101B-9397-08002B2CF9AE}" pid="3" name="KSOProductBuildVer">
    <vt:lpwstr>2052-11.1.0.12763</vt:lpwstr>
  </property>
</Properties>
</file>